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12" y="2112363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1600" y="3388285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07635" y="2495607"/>
            <a:ext cx="17502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Bild Diagnósticos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3"/>
          <p:cNvCxnSpPr>
            <a:stCxn id="56" idx="2"/>
            <a:endCxn id="54" idx="3"/>
          </p:cNvCxnSpPr>
          <p:nvPr/>
        </p:nvCxnSpPr>
        <p:spPr>
          <a:xfrm flipH="1" rot="5400000">
            <a:off x="2327185" y="1304157"/>
            <a:ext cx="537300" cy="3373800"/>
          </a:xfrm>
          <a:prstGeom prst="curvedConnector4">
            <a:avLst>
              <a:gd fmla="val -44319" name="adj1"/>
              <a:gd fmla="val 62971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45572" y="1478629"/>
            <a:ext cx="39219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Solicitar Agendamento de Exames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Exame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Retirar Resultado do Exame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913" y="2303596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799122" y="3798645"/>
            <a:ext cx="1145656" cy="1078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Operadora de Planos de Saúde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3"/>
          <p:cNvCxnSpPr>
            <a:stCxn id="59" idx="1"/>
            <a:endCxn id="56" idx="3"/>
          </p:cNvCxnSpPr>
          <p:nvPr/>
        </p:nvCxnSpPr>
        <p:spPr>
          <a:xfrm rot="10800000">
            <a:off x="5157913" y="2877803"/>
            <a:ext cx="2889000" cy="35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5580975" y="2217070"/>
            <a:ext cx="238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191850" y="166781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Bild Diagnosticos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99" y="2091900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75087" y="3174870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40475" y="2419125"/>
            <a:ext cx="23067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4"/>
          <p:cNvCxnSpPr>
            <a:stCxn id="70" idx="0"/>
            <a:endCxn id="72" idx="2"/>
          </p:cNvCxnSpPr>
          <p:nvPr/>
        </p:nvCxnSpPr>
        <p:spPr>
          <a:xfrm rot="-5400000">
            <a:off x="3613725" y="1460925"/>
            <a:ext cx="1638300" cy="278100"/>
          </a:xfrm>
          <a:prstGeom prst="curvedConnector3">
            <a:avLst>
              <a:gd fmla="val 4735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3140475" y="0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Solicitar Agendamento de Exames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4"/>
          <p:cNvCxnSpPr>
            <a:stCxn id="72" idx="2"/>
            <a:endCxn id="68" idx="0"/>
          </p:cNvCxnSpPr>
          <p:nvPr/>
        </p:nvCxnSpPr>
        <p:spPr>
          <a:xfrm rot="5400000">
            <a:off x="2047350" y="-432832"/>
            <a:ext cx="1311000" cy="37383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172201" y="1648393"/>
            <a:ext cx="8774644" cy="189635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359625" y="3705575"/>
            <a:ext cx="4399800" cy="1437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 :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Agendar Exame (DFD</a:t>
            </a:r>
            <a:r>
              <a:rPr lang="pt-BR" sz="1200"/>
              <a:t> 1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</a:t>
            </a:r>
            <a:r>
              <a:rPr b="0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Solicitação de Exame Particular (Fluxo Alternativo)  </a:t>
            </a:r>
            <a:r>
              <a:rPr b="0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1200">
              <a:solidFill>
                <a:srgbClr val="FF0000"/>
              </a:solidFill>
            </a:endParaRPr>
          </a:p>
          <a:p>
            <a:pPr indent="-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/>
              <a:t>Atualizar cobertura do plano de saúde </a:t>
            </a:r>
            <a:r>
              <a:rPr lang="pt-BR" sz="1200">
                <a:solidFill>
                  <a:srgbClr val="FF0000"/>
                </a:solidFill>
              </a:rPr>
              <a:t>OK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 rot="-5400000">
            <a:off x="4035925" y="3447777"/>
            <a:ext cx="515700" cy="12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172200" y="1505100"/>
            <a:ext cx="8799549" cy="205649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350" y="2040750"/>
            <a:ext cx="681325" cy="12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958350" y="3115375"/>
            <a:ext cx="104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06875" y="2503899"/>
            <a:ext cx="2635200" cy="611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 de Exames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/>
          <p:cNvCxnSpPr>
            <a:stCxn id="84" idx="0"/>
          </p:cNvCxnSpPr>
          <p:nvPr/>
        </p:nvCxnSpPr>
        <p:spPr>
          <a:xfrm flipH="1" rot="5400000">
            <a:off x="5063425" y="642849"/>
            <a:ext cx="1877700" cy="184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5"/>
          <p:cNvCxnSpPr>
            <a:stCxn id="82" idx="0"/>
          </p:cNvCxnSpPr>
          <p:nvPr/>
        </p:nvCxnSpPr>
        <p:spPr>
          <a:xfrm rot="-5400000">
            <a:off x="2305512" y="-225750"/>
            <a:ext cx="1260000" cy="3273000"/>
          </a:xfrm>
          <a:prstGeom prst="curvedConnector3">
            <a:avLst>
              <a:gd fmla="val 47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172200" y="3636825"/>
            <a:ext cx="4399800" cy="136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/>
              <a:t>Receber Paciente </a:t>
            </a:r>
            <a:r>
              <a:rPr lang="pt-BR">
                <a:solidFill>
                  <a:srgbClr val="FF0000"/>
                </a:solidFill>
              </a:rPr>
              <a:t>OK</a:t>
            </a:r>
            <a:r>
              <a:rPr b="0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Encaminhar paciente para realizar Exame. </a:t>
            </a:r>
            <a:r>
              <a:rPr lang="pt-BR">
                <a:solidFill>
                  <a:srgbClr val="FF0000"/>
                </a:solidFill>
              </a:rPr>
              <a:t>OK</a:t>
            </a:r>
            <a:endParaRPr b="0" i="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622950" y="3638400"/>
            <a:ext cx="4348800" cy="136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Realizar o Exame </a:t>
            </a:r>
            <a:r>
              <a:rPr lang="pt-BR" sz="1200">
                <a:solidFill>
                  <a:srgbClr val="FF0000"/>
                </a:solidFill>
              </a:rPr>
              <a:t>OK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140475" y="0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os Exames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/>
          <p:cNvCxnSpPr>
            <a:stCxn id="88" idx="0"/>
          </p:cNvCxnSpPr>
          <p:nvPr/>
        </p:nvCxnSpPr>
        <p:spPr>
          <a:xfrm flipH="1" rot="5400000">
            <a:off x="6394600" y="3235650"/>
            <a:ext cx="725700" cy="7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2305675" y="2503899"/>
            <a:ext cx="2635200" cy="611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/>
              <a:t>Recepção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rot="-5400000">
            <a:off x="3123275" y="1028825"/>
            <a:ext cx="2230800" cy="136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stCxn id="87" idx="0"/>
            <a:endCxn id="91" idx="2"/>
          </p:cNvCxnSpPr>
          <p:nvPr/>
        </p:nvCxnSpPr>
        <p:spPr>
          <a:xfrm rot="-5400000">
            <a:off x="2737050" y="2750475"/>
            <a:ext cx="521400" cy="12513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350" y="2040750"/>
            <a:ext cx="681325" cy="12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958350" y="3115375"/>
            <a:ext cx="104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140475" y="2419125"/>
            <a:ext cx="26352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6"/>
          <p:cNvCxnSpPr>
            <a:stCxn id="100" idx="0"/>
            <a:endCxn id="102" idx="2"/>
          </p:cNvCxnSpPr>
          <p:nvPr/>
        </p:nvCxnSpPr>
        <p:spPr>
          <a:xfrm rot="-5400000">
            <a:off x="3736875" y="1502025"/>
            <a:ext cx="1638300" cy="19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3140474" y="0"/>
            <a:ext cx="3026861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Retirar Resultado do Exame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6"/>
          <p:cNvCxnSpPr>
            <a:stCxn id="98" idx="0"/>
            <a:endCxn id="102" idx="2"/>
          </p:cNvCxnSpPr>
          <p:nvPr/>
        </p:nvCxnSpPr>
        <p:spPr>
          <a:xfrm rot="-5400000">
            <a:off x="2346462" y="-266700"/>
            <a:ext cx="1260000" cy="33549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233464" y="1648392"/>
            <a:ext cx="8738286" cy="199000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622950" y="3638400"/>
            <a:ext cx="4348800" cy="12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 : 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Retirar resultado do exame</a:t>
            </a:r>
            <a:r>
              <a:rPr lang="pt-BR" sz="1200">
                <a:solidFill>
                  <a:srgbClr val="FF0000"/>
                </a:solidFill>
              </a:rPr>
              <a:t> OK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