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02deb63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02deb63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02deb63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02deb63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02deb63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002deb63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00" y="657675"/>
            <a:ext cx="681325" cy="121337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90800" y="1732300"/>
            <a:ext cx="1049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Atendente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50" y="3561600"/>
            <a:ext cx="650075" cy="121981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90800" y="4781425"/>
            <a:ext cx="9684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Pacient</a:t>
            </a:r>
            <a:r>
              <a:rPr lang="pt-BR"/>
              <a:t>e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571250" y="2444925"/>
            <a:ext cx="1750200" cy="764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Hospital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3"/>
          <p:cNvCxnSpPr>
            <a:stCxn id="58" idx="0"/>
            <a:endCxn id="54" idx="3"/>
          </p:cNvCxnSpPr>
          <p:nvPr/>
        </p:nvCxnSpPr>
        <p:spPr>
          <a:xfrm flipH="1" rot="5400000">
            <a:off x="1018950" y="1017525"/>
            <a:ext cx="1180500" cy="16743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>
            <a:stCxn id="58" idx="2"/>
            <a:endCxn id="56" idx="3"/>
          </p:cNvCxnSpPr>
          <p:nvPr/>
        </p:nvCxnSpPr>
        <p:spPr>
          <a:xfrm rot="5400000">
            <a:off x="1146000" y="2871075"/>
            <a:ext cx="962400" cy="16383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/>
        </p:nvSpPr>
        <p:spPr>
          <a:xfrm>
            <a:off x="1140000" y="4337913"/>
            <a:ext cx="4103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Solicitar Agendamento Exames</a:t>
            </a:r>
            <a:endParaRPr sz="1200"/>
          </a:p>
        </p:txBody>
      </p:sp>
      <p:sp>
        <p:nvSpPr>
          <p:cNvPr id="62" name="Google Shape;62;p13"/>
          <p:cNvSpPr txBox="1"/>
          <p:nvPr/>
        </p:nvSpPr>
        <p:spPr>
          <a:xfrm>
            <a:off x="955075" y="759225"/>
            <a:ext cx="39219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Agendar Exames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Encaminhar os Pacientes para realizar Exames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4450" y="3323613"/>
            <a:ext cx="650075" cy="121981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7987400" y="4543438"/>
            <a:ext cx="9684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Técnico</a:t>
            </a:r>
            <a:endParaRPr/>
          </a:p>
        </p:txBody>
      </p:sp>
      <p:cxnSp>
        <p:nvCxnSpPr>
          <p:cNvPr id="65" name="Google Shape;65;p13"/>
          <p:cNvCxnSpPr>
            <a:stCxn id="63" idx="1"/>
            <a:endCxn id="58" idx="3"/>
          </p:cNvCxnSpPr>
          <p:nvPr/>
        </p:nvCxnSpPr>
        <p:spPr>
          <a:xfrm rot="10800000">
            <a:off x="3321350" y="2827119"/>
            <a:ext cx="4733100" cy="11064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3"/>
          <p:cNvSpPr txBox="1"/>
          <p:nvPr/>
        </p:nvSpPr>
        <p:spPr>
          <a:xfrm>
            <a:off x="6011125" y="3209025"/>
            <a:ext cx="23838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Realizar os exames</a:t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3140475" y="0"/>
            <a:ext cx="2863050" cy="867575"/>
          </a:xfrm>
          <a:prstGeom prst="flowChartPunchedTap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Gerenciamento da Bild Diagnóticos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350" y="2040750"/>
            <a:ext cx="681325" cy="121337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958350" y="3115375"/>
            <a:ext cx="1049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Atendente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900" y="1965450"/>
            <a:ext cx="650075" cy="121981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6981850" y="3185275"/>
            <a:ext cx="9684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Paciente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3140475" y="2419125"/>
            <a:ext cx="2306700" cy="764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Recepção</a:t>
            </a:r>
            <a:endParaRPr/>
          </a:p>
        </p:txBody>
      </p:sp>
      <p:cxnSp>
        <p:nvCxnSpPr>
          <p:cNvPr id="77" name="Google Shape;77;p14"/>
          <p:cNvCxnSpPr>
            <a:stCxn id="76" idx="0"/>
            <a:endCxn id="78" idx="2"/>
          </p:cNvCxnSpPr>
          <p:nvPr/>
        </p:nvCxnSpPr>
        <p:spPr>
          <a:xfrm rot="-5400000">
            <a:off x="3613725" y="1460925"/>
            <a:ext cx="1638300" cy="278100"/>
          </a:xfrm>
          <a:prstGeom prst="curvedConnector3">
            <a:avLst>
              <a:gd fmla="val 4735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4"/>
          <p:cNvSpPr/>
          <p:nvPr/>
        </p:nvSpPr>
        <p:spPr>
          <a:xfrm>
            <a:off x="3140475" y="0"/>
            <a:ext cx="2863050" cy="867575"/>
          </a:xfrm>
          <a:prstGeom prst="flowChartPunchedTap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Agendamento de Exames</a:t>
            </a:r>
            <a:endParaRPr/>
          </a:p>
        </p:txBody>
      </p:sp>
      <p:cxnSp>
        <p:nvCxnSpPr>
          <p:cNvPr id="79" name="Google Shape;79;p14"/>
          <p:cNvCxnSpPr>
            <a:stCxn id="72" idx="0"/>
            <a:endCxn id="78" idx="2"/>
          </p:cNvCxnSpPr>
          <p:nvPr/>
        </p:nvCxnSpPr>
        <p:spPr>
          <a:xfrm rot="-5400000">
            <a:off x="2305512" y="-225750"/>
            <a:ext cx="1260000" cy="3273000"/>
          </a:xfrm>
          <a:prstGeom prst="curvedConnector3">
            <a:avLst>
              <a:gd fmla="val 4705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>
            <a:stCxn id="78" idx="2"/>
            <a:endCxn id="74" idx="0"/>
          </p:cNvCxnSpPr>
          <p:nvPr/>
        </p:nvCxnSpPr>
        <p:spPr>
          <a:xfrm flipH="1" rot="-5400000">
            <a:off x="5380650" y="-27833"/>
            <a:ext cx="1184700" cy="2802000"/>
          </a:xfrm>
          <a:prstGeom prst="curvedConnector3">
            <a:avLst>
              <a:gd fmla="val 5293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4"/>
          <p:cNvSpPr txBox="1"/>
          <p:nvPr/>
        </p:nvSpPr>
        <p:spPr>
          <a:xfrm>
            <a:off x="172200" y="1543061"/>
            <a:ext cx="8799600" cy="2057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 Operacional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172200" y="3636825"/>
            <a:ext cx="4399800" cy="1219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 :</a:t>
            </a:r>
            <a:endParaRPr/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Validar as informações do Paciente                    </a:t>
            </a:r>
            <a:endParaRPr sz="1200"/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Verificar a cobertura do Plano de Saúde</a:t>
            </a:r>
            <a:endParaRPr sz="1200"/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Reservar Data e hórario para o Paciente</a:t>
            </a:r>
            <a:endParaRPr sz="1200"/>
          </a:p>
        </p:txBody>
      </p:sp>
      <p:sp>
        <p:nvSpPr>
          <p:cNvPr id="83" name="Google Shape;83;p14"/>
          <p:cNvSpPr txBox="1"/>
          <p:nvPr/>
        </p:nvSpPr>
        <p:spPr>
          <a:xfrm>
            <a:off x="4622950" y="3638400"/>
            <a:ext cx="4348800" cy="1219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Capacidades Operacionais :</a:t>
            </a:r>
            <a:endParaRPr>
              <a:solidFill>
                <a:schemeClr val="dk1"/>
              </a:solidFill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Fornecer Nome Completo, Data Nascimento, Convênio e exame                  </a:t>
            </a:r>
            <a:endParaRPr sz="1200">
              <a:solidFill>
                <a:schemeClr val="dk1"/>
              </a:solidFill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Confirmar data e horário reservado pelo atendente.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350" y="2040750"/>
            <a:ext cx="681325" cy="121337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958350" y="3115375"/>
            <a:ext cx="1049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Atendente</a:t>
            </a:r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900" y="1965450"/>
            <a:ext cx="650075" cy="121981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6981850" y="3185275"/>
            <a:ext cx="9684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Técnico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3140475" y="2419125"/>
            <a:ext cx="2635200" cy="764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Recepção / Sala de Espera</a:t>
            </a:r>
            <a:endParaRPr sz="1800"/>
          </a:p>
        </p:txBody>
      </p:sp>
      <p:cxnSp>
        <p:nvCxnSpPr>
          <p:cNvPr id="93" name="Google Shape;93;p15"/>
          <p:cNvCxnSpPr>
            <a:stCxn id="92" idx="0"/>
            <a:endCxn id="94" idx="2"/>
          </p:cNvCxnSpPr>
          <p:nvPr/>
        </p:nvCxnSpPr>
        <p:spPr>
          <a:xfrm rot="-5400000">
            <a:off x="3695925" y="1542975"/>
            <a:ext cx="1638300" cy="114000"/>
          </a:xfrm>
          <a:prstGeom prst="curvedConnector3">
            <a:avLst>
              <a:gd fmla="val 4735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5"/>
          <p:cNvSpPr/>
          <p:nvPr/>
        </p:nvSpPr>
        <p:spPr>
          <a:xfrm>
            <a:off x="3140475" y="0"/>
            <a:ext cx="2863050" cy="867575"/>
          </a:xfrm>
          <a:prstGeom prst="flowChartPunchedTap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200">
                <a:solidFill>
                  <a:schemeClr val="dk1"/>
                </a:solidFill>
              </a:rPr>
              <a:t>Encaminhar os Pacientes para realizar Exames</a:t>
            </a:r>
            <a:endParaRPr/>
          </a:p>
        </p:txBody>
      </p:sp>
      <p:cxnSp>
        <p:nvCxnSpPr>
          <p:cNvPr id="95" name="Google Shape;95;p15"/>
          <p:cNvCxnSpPr>
            <a:stCxn id="88" idx="0"/>
            <a:endCxn id="94" idx="2"/>
          </p:cNvCxnSpPr>
          <p:nvPr/>
        </p:nvCxnSpPr>
        <p:spPr>
          <a:xfrm rot="-5400000">
            <a:off x="2305512" y="-225750"/>
            <a:ext cx="1260000" cy="3273000"/>
          </a:xfrm>
          <a:prstGeom prst="curvedConnector3">
            <a:avLst>
              <a:gd fmla="val 4705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5"/>
          <p:cNvCxnSpPr>
            <a:stCxn id="94" idx="2"/>
            <a:endCxn id="90" idx="0"/>
          </p:cNvCxnSpPr>
          <p:nvPr/>
        </p:nvCxnSpPr>
        <p:spPr>
          <a:xfrm flipH="1" rot="-5400000">
            <a:off x="5380650" y="-27833"/>
            <a:ext cx="1184700" cy="2802000"/>
          </a:xfrm>
          <a:prstGeom prst="curvedConnector3">
            <a:avLst>
              <a:gd fmla="val 5293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5"/>
          <p:cNvSpPr txBox="1"/>
          <p:nvPr/>
        </p:nvSpPr>
        <p:spPr>
          <a:xfrm>
            <a:off x="172200" y="1543049"/>
            <a:ext cx="8799600" cy="209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 Operacional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172200" y="3636825"/>
            <a:ext cx="4399800" cy="1219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 :</a:t>
            </a:r>
            <a:endParaRPr/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Emitir a Guia de Exame</a:t>
            </a:r>
            <a:r>
              <a:rPr lang="pt-BR" sz="1200"/>
              <a:t>                   </a:t>
            </a:r>
            <a:endParaRPr sz="1200"/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Encaminhar o Paciente para sala de Espera</a:t>
            </a:r>
            <a:endParaRPr sz="1200"/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Confirmar Exame com Paciente</a:t>
            </a:r>
            <a:endParaRPr sz="1200"/>
          </a:p>
        </p:txBody>
      </p:sp>
      <p:sp>
        <p:nvSpPr>
          <p:cNvPr id="99" name="Google Shape;99;p15"/>
          <p:cNvSpPr txBox="1"/>
          <p:nvPr/>
        </p:nvSpPr>
        <p:spPr>
          <a:xfrm>
            <a:off x="4622950" y="3638400"/>
            <a:ext cx="4348800" cy="1219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Capacidades Operacionais :</a:t>
            </a:r>
            <a:endParaRPr>
              <a:solidFill>
                <a:schemeClr val="dk1"/>
              </a:solidFill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Preencher a Guia de Exame.</a:t>
            </a:r>
            <a:r>
              <a:rPr lang="pt-BR" sz="1200">
                <a:solidFill>
                  <a:schemeClr val="dk1"/>
                </a:solidFill>
              </a:rPr>
              <a:t>               </a:t>
            </a:r>
            <a:endParaRPr sz="1200">
              <a:solidFill>
                <a:schemeClr val="dk1"/>
              </a:solidFill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Avaliar se o preparo para o exame foi realizado pelo Paciente.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350" y="2040750"/>
            <a:ext cx="681325" cy="121337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958350" y="3115375"/>
            <a:ext cx="1049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Médico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900" y="1965450"/>
            <a:ext cx="650075" cy="121981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6981850" y="3185275"/>
            <a:ext cx="9684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Técnico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3140475" y="2419125"/>
            <a:ext cx="2635200" cy="764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Sala de Exames</a:t>
            </a:r>
            <a:endParaRPr sz="1800"/>
          </a:p>
        </p:txBody>
      </p:sp>
      <p:cxnSp>
        <p:nvCxnSpPr>
          <p:cNvPr id="109" name="Google Shape;109;p16"/>
          <p:cNvCxnSpPr>
            <a:stCxn id="108" idx="0"/>
            <a:endCxn id="110" idx="2"/>
          </p:cNvCxnSpPr>
          <p:nvPr/>
        </p:nvCxnSpPr>
        <p:spPr>
          <a:xfrm rot="-5400000">
            <a:off x="3695925" y="1542975"/>
            <a:ext cx="1638300" cy="114000"/>
          </a:xfrm>
          <a:prstGeom prst="curvedConnector3">
            <a:avLst>
              <a:gd fmla="val 4735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6"/>
          <p:cNvSpPr/>
          <p:nvPr/>
        </p:nvSpPr>
        <p:spPr>
          <a:xfrm>
            <a:off x="3140475" y="0"/>
            <a:ext cx="2863050" cy="867575"/>
          </a:xfrm>
          <a:prstGeom prst="flowChartPunchedTap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200">
                <a:solidFill>
                  <a:schemeClr val="dk1"/>
                </a:solidFill>
              </a:rPr>
              <a:t>Realizar os Exames</a:t>
            </a:r>
            <a:endParaRPr/>
          </a:p>
        </p:txBody>
      </p:sp>
      <p:cxnSp>
        <p:nvCxnSpPr>
          <p:cNvPr id="111" name="Google Shape;111;p16"/>
          <p:cNvCxnSpPr>
            <a:stCxn id="104" idx="0"/>
            <a:endCxn id="110" idx="2"/>
          </p:cNvCxnSpPr>
          <p:nvPr/>
        </p:nvCxnSpPr>
        <p:spPr>
          <a:xfrm rot="-5400000">
            <a:off x="2305512" y="-225750"/>
            <a:ext cx="1260000" cy="3273000"/>
          </a:xfrm>
          <a:prstGeom prst="curvedConnector3">
            <a:avLst>
              <a:gd fmla="val 4705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>
            <a:stCxn id="110" idx="2"/>
            <a:endCxn id="106" idx="0"/>
          </p:cNvCxnSpPr>
          <p:nvPr/>
        </p:nvCxnSpPr>
        <p:spPr>
          <a:xfrm flipH="1" rot="-5400000">
            <a:off x="5380650" y="-27833"/>
            <a:ext cx="1184700" cy="2802000"/>
          </a:xfrm>
          <a:prstGeom prst="curvedConnector3">
            <a:avLst>
              <a:gd fmla="val 5293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6"/>
          <p:cNvSpPr txBox="1"/>
          <p:nvPr/>
        </p:nvSpPr>
        <p:spPr>
          <a:xfrm>
            <a:off x="172200" y="1543050"/>
            <a:ext cx="8799600" cy="209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 Operacional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4622950" y="3638400"/>
            <a:ext cx="4348800" cy="1219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Capacidades Operacionais :</a:t>
            </a:r>
            <a:endParaRPr>
              <a:solidFill>
                <a:schemeClr val="dk1"/>
              </a:solidFill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Realizar o exame no Paciente.</a:t>
            </a:r>
            <a:endParaRPr sz="1200">
              <a:solidFill>
                <a:schemeClr val="dk1"/>
              </a:solidFill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Emitir o Laudo Técnico do Exame.</a:t>
            </a:r>
            <a:endParaRPr sz="1200">
              <a:solidFill>
                <a:schemeClr val="dk1"/>
              </a:solidFill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Informar data de retirada do Exame.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