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6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443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61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5782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234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2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4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2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expansión y consolidación del sistema educativo (1880-1970)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28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Dos momentos…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1880 - 1916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Creación y consolidación SIPCE (antecedente, Colegios Nacionales y Escuelas Normales - Tedesco)</a:t>
            </a:r>
          </a:p>
          <a:p>
            <a:r>
              <a:rPr lang="es-ES" dirty="0" smtClean="0"/>
              <a:t>Marco: sociedad “oligárquica” (derechos políticos) y “abierta” (derechos civiles). Es el modelo </a:t>
            </a:r>
            <a:r>
              <a:rPr lang="es-ES" dirty="0" err="1" smtClean="0"/>
              <a:t>alberdiano</a:t>
            </a:r>
            <a:r>
              <a:rPr lang="es-ES" dirty="0" smtClean="0"/>
              <a:t> de sociedad.</a:t>
            </a:r>
          </a:p>
          <a:p>
            <a:r>
              <a:rPr lang="es-ES" dirty="0" smtClean="0"/>
              <a:t>Sistema con pocas conexiones (expulsión gradual) Secundaria cerrada – primaria abierta</a:t>
            </a:r>
          </a:p>
          <a:p>
            <a:r>
              <a:rPr lang="es-ES" dirty="0" smtClean="0"/>
              <a:t>“Función política de la educación secundaria” (Tedesco).</a:t>
            </a:r>
          </a:p>
          <a:p>
            <a:r>
              <a:rPr lang="es-ES" dirty="0" smtClean="0"/>
              <a:t>No es ni el modelo </a:t>
            </a:r>
            <a:r>
              <a:rPr lang="es-ES" dirty="0" err="1" smtClean="0"/>
              <a:t>alberdiano</a:t>
            </a:r>
            <a:r>
              <a:rPr lang="es-ES" dirty="0" smtClean="0"/>
              <a:t> ni el </a:t>
            </a:r>
            <a:r>
              <a:rPr lang="es-ES" dirty="0" err="1" smtClean="0"/>
              <a:t>sarmientino</a:t>
            </a:r>
            <a:r>
              <a:rPr lang="es-ES" dirty="0" smtClean="0"/>
              <a:t> (alfabetizar – homogeneizar – nacionalizar)  </a:t>
            </a:r>
          </a:p>
          <a:p>
            <a:r>
              <a:rPr lang="es-ES" dirty="0" smtClean="0"/>
              <a:t>Auge del “normalismo” (enseñar como Sarmiento sin el sujeto </a:t>
            </a:r>
            <a:r>
              <a:rPr lang="es-ES" dirty="0" err="1" smtClean="0"/>
              <a:t>sarmientino</a:t>
            </a:r>
            <a:r>
              <a:rPr lang="es-ES" dirty="0" smtClean="0"/>
              <a:t>)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1916-1970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Primeras tentativas de reforma (Saavedra Lamas, 1916. Escuela intermedia)</a:t>
            </a:r>
          </a:p>
          <a:p>
            <a:r>
              <a:rPr lang="es-ES" dirty="0" smtClean="0"/>
              <a:t>Escuela Nueva: revolución copernicana – cuestionamiento al “normalismo”</a:t>
            </a:r>
          </a:p>
          <a:p>
            <a:r>
              <a:rPr lang="es-ES" dirty="0" smtClean="0"/>
              <a:t>Nuevos discursos en torno al sujeto y a la misión de la institución escolar (</a:t>
            </a:r>
            <a:r>
              <a:rPr lang="es-ES" dirty="0" err="1" smtClean="0"/>
              <a:t>higienismo</a:t>
            </a:r>
            <a:r>
              <a:rPr lang="es-ES" dirty="0" smtClean="0"/>
              <a:t> – espiritualismo)</a:t>
            </a:r>
          </a:p>
          <a:p>
            <a:r>
              <a:rPr lang="es-ES" i="1" dirty="0" smtClean="0"/>
              <a:t>La cuestión del aprendizaje </a:t>
            </a:r>
            <a:r>
              <a:rPr lang="es-ES" dirty="0" smtClean="0"/>
              <a:t>(industrial) – nuevos actores en torno a lo educativo (empresarios, sindicatos)</a:t>
            </a:r>
          </a:p>
          <a:p>
            <a:r>
              <a:rPr lang="es-ES" dirty="0" smtClean="0"/>
              <a:t>La política educativa como política partidaria (Peronismo)</a:t>
            </a:r>
          </a:p>
          <a:p>
            <a:r>
              <a:rPr lang="es-ES" dirty="0" smtClean="0"/>
              <a:t>Desarrollismo: nueva función social de la escuela (ciudadanía industrial)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7616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263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Juan Carlos Tedesco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* El Estado Argentino se crea sobre una sociedad “oligárquica”</a:t>
            </a:r>
            <a:br>
              <a:rPr lang="es-ES" sz="2000" dirty="0" smtClean="0"/>
            </a:b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* La escuela secundaria (colegios nacionales) es un instrumento de dominación-integración de Buenos Aires y el Interior.</a:t>
            </a:r>
            <a:br>
              <a:rPr lang="es-ES" sz="2000" dirty="0" smtClean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* La educación es “política” porque su fin es educar para la carrera política en el Estado (funcionarios) – Herencia ideológica de la Generación del 37</a:t>
            </a:r>
            <a:br>
              <a:rPr lang="es-ES" sz="2000" dirty="0" smtClean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* Por ser “política” es una “educación oligárquica” (sólo está pensada para reproducir los grupos de poder nativos – indiferencia inmigrante)</a:t>
            </a:r>
            <a:br>
              <a:rPr lang="es-ES" sz="2000" dirty="0" smtClean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* Así y todo, va a contribuir a ampliar la clase media, y ello conducirá a la aparición de nuevos sectores (radicalismo) que reclaman participar en el poder (democratización)</a:t>
            </a:r>
            <a:br>
              <a:rPr lang="es-ES" sz="2000" dirty="0" smtClean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* Los colegios nacionales se fundamentan en el “enciclopedismo” (acumulación de conocimientos teóricos)</a:t>
            </a:r>
            <a:br>
              <a:rPr lang="es-ES" sz="2000" dirty="0" smtClean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>* ¿Y la escuela primaria? El Estado sólo se ocupará de ella a principios del siglo XIX (Ley Laínez)</a:t>
            </a:r>
            <a:br>
              <a:rPr lang="es-ES" sz="2000" dirty="0" smtClean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074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198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La expansión y consolidación del sistema educativo (1880-1970)</vt:lpstr>
      <vt:lpstr>Dos momentos…</vt:lpstr>
      <vt:lpstr>Juan Carlos Tedesco  * El Estado Argentino se crea sobre una sociedad “oligárquica”  * La escuela secundaria (colegios nacionales) es un instrumento de dominación-integración de Buenos Aires y el Interior.  * La educación es “política” porque su fin es educar para la carrera política en el Estado (funcionarios) – Herencia ideológica de la Generación del 37  * Por ser “política” es una “educación oligárquica” (sólo está pensada para reproducir los grupos de poder nativos – indiferencia inmigrante)  * Así y todo, va a contribuir a ampliar la clase media, y ello conducirá a la aparición de nuevos sectores (radicalismo) que reclaman participar en el poder (democratización)  * Los colegios nacionales se fundamentan en el “enciclopedismo” (acumulación de conocimientos teóricos)  * ¿Y la escuela primaria? El Estado sólo se ocupará de ella a principios del siglo XIX (Ley Laínez)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expansión y consolidación del sistema educativo (1880-1970)</dc:title>
  <dc:creator>Hernando</dc:creator>
  <cp:lastModifiedBy>Hernando</cp:lastModifiedBy>
  <cp:revision>4</cp:revision>
  <dcterms:created xsi:type="dcterms:W3CDTF">2024-06-04T19:39:57Z</dcterms:created>
  <dcterms:modified xsi:type="dcterms:W3CDTF">2024-06-04T20:09:13Z</dcterms:modified>
</cp:coreProperties>
</file>