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72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5EDC5-1C3F-4CF7-A45F-72FECB612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14EE7B-F17B-42F7-934A-381FA4056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7946F-173D-4698-AEC1-8EF14BA2B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0521-D3FD-41C2-AF8E-24880E6661C3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A27579-E3A1-4C67-9B73-7FA08C59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457FE-F69B-4F35-AE8E-02C8331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05DD-85F6-4394-9642-1B0D1EBAA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66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EBDB5-1CB6-4F73-B6AA-0545AD51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8D10F3-7DA5-45E4-B7FE-774F5AC68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1C9C60-256C-4B2F-BBF6-F833FF95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0521-D3FD-41C2-AF8E-24880E6661C3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2344FA-50A8-4949-ACB9-77ABA1A7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F7F678-B558-4198-98F9-9881D6F8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05DD-85F6-4394-9642-1B0D1EBAA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07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52D726-F59D-403E-84EE-0770B16D5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8EC523-BA97-4C42-B28B-A5711D2EB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CB559-1F96-4BF9-B194-248B796B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0521-D3FD-41C2-AF8E-24880E6661C3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9F7443-D551-4922-B2D0-A74EC1BD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AA90C-7D43-434C-898D-3A32792A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05DD-85F6-4394-9642-1B0D1EBAA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68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1A2E9-A719-421E-AA70-62FB286E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58533-FEC1-4471-A433-49ED9ECA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8CDCB4-46B5-4C5E-9C61-33893085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0521-D3FD-41C2-AF8E-24880E6661C3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7397C-C36E-4ADC-83D1-E853BCEB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778926-B822-4C58-9147-A40520FE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05DD-85F6-4394-9642-1B0D1EBAA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23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554F0-69E1-4093-B31A-44B55E58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A3C209-540B-4248-AAA7-A223DCC3D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331C4-7EF2-41D5-A09A-7B839405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0521-D3FD-41C2-AF8E-24880E6661C3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FBC4-11D7-4D1D-985C-119DF0AE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821491-EC64-495D-81B6-1E91CF01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05DD-85F6-4394-9642-1B0D1EBAA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15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0988A-25D4-4C41-90B8-ACA79142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18688-3FA9-44AB-8181-525D8EFD9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EC8E2F-AD34-48EC-964D-62A58539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40C2C6-5C79-4155-930D-8D739E84C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0521-D3FD-41C2-AF8E-24880E6661C3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32742E-57D4-473F-82E0-9F716EC7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FD0098-D4A4-4877-9E43-1E7A569C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05DD-85F6-4394-9642-1B0D1EBAA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10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F7ED0-5FD8-4CB6-8D7A-80001DE0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8AA77E-009D-4566-A6AE-103A580B6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E3F3C7-3052-4672-95CE-AB0AC17C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E7BC87-7CBA-4DAC-BD95-C4296BD5F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46704B-2858-416E-AAB8-73C80D396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E0AE84-92FA-4730-8801-F2EE5DA3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0521-D3FD-41C2-AF8E-24880E6661C3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174517-DEE4-4E87-9EC7-CA7136E6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7D6272-9C96-4DEB-BEF1-B2D48026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05DD-85F6-4394-9642-1B0D1EBAA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94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8828A-1295-4A6A-AEF8-A31ABFC4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F0302B-62F6-4A4B-BA6A-C0ABF905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0521-D3FD-41C2-AF8E-24880E6661C3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0B22D6-5C2B-4064-A43A-E41E7CC0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B1CE63-BAED-43BA-99C8-B50D90AA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05DD-85F6-4394-9642-1B0D1EBAA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4C8CF8-1C8E-4BAE-8219-8E1BC6D9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0521-D3FD-41C2-AF8E-24880E6661C3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A7CA50-2F1C-4895-882A-9EBA0FAE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ECC34D-C368-4B92-A93A-CDDFA06B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05DD-85F6-4394-9642-1B0D1EBAA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54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B5F78-F54A-47D9-91DA-F3D52E0A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DFD954-736B-426D-A714-41DD9E91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F48714-8C55-47C7-828C-CEDF41473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728DAD-FCDF-42FD-9015-4274743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0521-D3FD-41C2-AF8E-24880E6661C3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E243E4-3899-417B-B106-1CD7D7FA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3F9D5A-8EA7-4B8D-A086-26C2424E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05DD-85F6-4394-9642-1B0D1EBAA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984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EC7AA-7C24-464C-BB8B-CBFC28DB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80E066-61E6-429C-B8A8-1DD04B07C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C9D18D-15A7-439F-824D-B8F08AB0D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1AC35A-78ED-4635-88AC-DB09D9C6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90521-D3FD-41C2-AF8E-24880E6661C3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18205E-3B92-48BF-9BB1-0D9B4CE3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8DEDB7-A671-48F7-B832-360261B4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705DD-85F6-4394-9642-1B0D1EBAA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0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DCB7A87-92DA-48A5-AEF7-DC0FE911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67E71D-38AC-4546-B015-914549CD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051E7-659B-4CAA-8F9F-F795B80E4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90521-D3FD-41C2-AF8E-24880E6661C3}" type="datetimeFigureOut">
              <a:rPr lang="es-MX" smtClean="0"/>
              <a:t>14/09/2022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808A6-C52C-46E1-94CA-6CA6AB013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A38F66-61C9-45BD-98A9-CECFE8C51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05DD-85F6-4394-9642-1B0D1EBAAA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19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A31E153-CB89-4A6E-8DCB-58E838599DAF}"/>
              </a:ext>
            </a:extLst>
          </p:cNvPr>
          <p:cNvSpPr txBox="1"/>
          <p:nvPr/>
        </p:nvSpPr>
        <p:spPr>
          <a:xfrm>
            <a:off x="266700" y="120402"/>
            <a:ext cx="88773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4800" b="0" i="0" dirty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Educación Secundaria </a:t>
            </a:r>
            <a:r>
              <a:rPr lang="es-ES" sz="4800" b="0" i="0" dirty="0" smtClean="0">
                <a:solidFill>
                  <a:srgbClr val="C00000"/>
                </a:solidFill>
                <a:effectLst/>
                <a:latin typeface="Arial Black" panose="020B0A04020102020204" pitchFamily="34" charset="0"/>
              </a:rPr>
              <a:t>Orientada</a:t>
            </a:r>
            <a:r>
              <a:rPr lang="es-ES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s-ES" sz="4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s-ES" sz="18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La Educación Secundaria se cursará a través de planes de estudio que cuenten con </a:t>
            </a:r>
            <a:r>
              <a:rPr lang="es-ES" sz="18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un mínimo de 25 horas reloj semanales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, que equivale a </a:t>
            </a:r>
            <a:r>
              <a:rPr lang="es-ES" sz="18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38 horas cátedra.</a:t>
            </a:r>
            <a:br>
              <a:rPr lang="es-ES" sz="18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s-ES" sz="18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Los planes se componen de </a:t>
            </a:r>
            <a:r>
              <a:rPr lang="es-ES" sz="18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dos ciclos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, según el siguiente esquema:</a:t>
            </a:r>
            <a:br>
              <a:rPr lang="es-ES" sz="18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s-ES" sz="3200" b="1" i="0" dirty="0"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Ciclo Básico Común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/>
            </a:r>
            <a:b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s-ES" sz="2000" b="0" i="0" dirty="0" smtClean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                   (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1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Microsoft YaHei" panose="020B0503020204020204" pitchFamily="34" charset="-122"/>
              </a:rPr>
              <a:t>° 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y 2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Microsoft YaHei" panose="020B0503020204020204" pitchFamily="34" charset="-122"/>
              </a:rPr>
              <a:t>° 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año)</a:t>
            </a:r>
            <a:b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s-ES" sz="3200" b="1" i="0" dirty="0">
                <a:solidFill>
                  <a:srgbClr val="00B050"/>
                </a:solidFill>
                <a:effectLst/>
                <a:latin typeface="Arial Black" panose="020B0A04020102020204" pitchFamily="34" charset="0"/>
              </a:rPr>
              <a:t>Ciclo Superior Orientado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/>
            </a:r>
            <a:b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s-ES" sz="2000" b="0" i="0" dirty="0" smtClean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                   (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3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Microsoft YaHei" panose="020B0503020204020204" pitchFamily="34" charset="-122"/>
              </a:rPr>
              <a:t>° 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 5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Microsoft YaHei" panose="020B0503020204020204" pitchFamily="34" charset="-122"/>
              </a:rPr>
              <a:t>°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/6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Microsoft YaHei" panose="020B0503020204020204" pitchFamily="34" charset="-122"/>
              </a:rPr>
              <a:t>° 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año)</a:t>
            </a:r>
            <a:b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/>
            </a:r>
            <a:br>
              <a:rPr lang="es-ES" sz="2000" b="0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</a:br>
            <a:r>
              <a:rPr lang="es-ES" dirty="0"/>
              <a:t/>
            </a:r>
            <a:br>
              <a:rPr lang="es-ES" dirty="0"/>
            </a:b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66700" y="4765963"/>
            <a:ext cx="361603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Formación</a:t>
            </a:r>
            <a:br>
              <a:rPr lang="es-E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s-E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General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uadroTexto 5"/>
          <p:cNvSpPr txBox="1"/>
          <p:nvPr/>
        </p:nvSpPr>
        <p:spPr>
          <a:xfrm flipH="1">
            <a:off x="6183282" y="4507237"/>
            <a:ext cx="326551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Formación</a:t>
            </a:r>
            <a:br>
              <a:rPr lang="es-E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s-E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General +</a:t>
            </a:r>
            <a:br>
              <a:rPr lang="es-E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s-E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Formación</a:t>
            </a:r>
            <a:br>
              <a:rPr lang="es-E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s-E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Específica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ruz 6"/>
          <p:cNvSpPr/>
          <p:nvPr/>
        </p:nvSpPr>
        <p:spPr>
          <a:xfrm>
            <a:off x="4575809" y="4631928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"/>
            <a:ext cx="11353800" cy="669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3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5182" t="18656" r="16777" b="4830"/>
          <a:stretch/>
        </p:blipFill>
        <p:spPr>
          <a:xfrm>
            <a:off x="318655" y="138544"/>
            <a:ext cx="11457709" cy="637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90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Microsoft YaHei</vt:lpstr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graciela andria</dc:creator>
  <cp:lastModifiedBy>Andri</cp:lastModifiedBy>
  <cp:revision>16</cp:revision>
  <dcterms:created xsi:type="dcterms:W3CDTF">2021-05-31T19:55:21Z</dcterms:created>
  <dcterms:modified xsi:type="dcterms:W3CDTF">2022-09-14T14:29:44Z</dcterms:modified>
</cp:coreProperties>
</file>