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561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23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57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7905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9541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945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0197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872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125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178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488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650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584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21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929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538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9330-F600-43B5-9897-F88B78049076}" type="datetimeFigureOut">
              <a:rPr lang="es-AR" smtClean="0"/>
              <a:t>18/9/2023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195686-DD1F-40BF-84E3-205BF86B5D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08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D1D8B-38F0-7A74-3ACD-09F1F59FB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Planificación de la clase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7A4DB-F297-3096-111A-2BCD43FA4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Taller 2</a:t>
            </a:r>
          </a:p>
        </p:txBody>
      </p:sp>
    </p:spTree>
    <p:extLst>
      <p:ext uri="{BB962C8B-B14F-4D97-AF65-F5344CB8AC3E}">
        <p14:creationId xmlns:p14="http://schemas.microsoft.com/office/powerpoint/2010/main" val="375739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7E61E-26FF-4C57-3BD2-C94FA684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9AA3C-5D84-564A-98C9-0D5454B9F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061640"/>
          </a:xfrm>
        </p:spPr>
        <p:txBody>
          <a:bodyPr>
            <a:normAutofit/>
          </a:bodyPr>
          <a:lstStyle/>
          <a:p>
            <a:r>
              <a:rPr lang="es-AR" sz="2400" dirty="0"/>
              <a:t>Institución </a:t>
            </a:r>
          </a:p>
          <a:p>
            <a:r>
              <a:rPr lang="es-AR" sz="2400" dirty="0"/>
              <a:t>Carrera</a:t>
            </a:r>
          </a:p>
          <a:p>
            <a:r>
              <a:rPr lang="es-AR" sz="2400" dirty="0"/>
              <a:t>Catedra</a:t>
            </a:r>
          </a:p>
          <a:p>
            <a:r>
              <a:rPr lang="es-AR" sz="2400" dirty="0"/>
              <a:t>Practicante </a:t>
            </a:r>
          </a:p>
          <a:p>
            <a:r>
              <a:rPr lang="es-AR" sz="2400" dirty="0"/>
              <a:t>Profesor/a de practicas </a:t>
            </a:r>
          </a:p>
          <a:p>
            <a:pPr marL="0" indent="0">
              <a:buNone/>
            </a:pPr>
            <a:r>
              <a:rPr lang="es-AR" sz="2400" dirty="0"/>
              <a:t>--------------------</a:t>
            </a:r>
          </a:p>
          <a:p>
            <a:pPr marL="0" indent="0">
              <a:buNone/>
            </a:pPr>
            <a:r>
              <a:rPr lang="es-AR" sz="2400" dirty="0"/>
              <a:t>-Institución donde se realiza la práctica </a:t>
            </a:r>
          </a:p>
          <a:p>
            <a:pPr marL="0" indent="0">
              <a:buNone/>
            </a:pPr>
            <a:r>
              <a:rPr lang="es-AR" sz="2400" dirty="0"/>
              <a:t>-Asignatura</a:t>
            </a:r>
          </a:p>
          <a:p>
            <a:pPr marL="0" indent="0">
              <a:buNone/>
            </a:pPr>
            <a:r>
              <a:rPr lang="es-AR" sz="2400" dirty="0"/>
              <a:t>-Curso/carga horaria</a:t>
            </a:r>
          </a:p>
          <a:p>
            <a:pPr marL="0" indent="0">
              <a:buNone/>
            </a:pPr>
            <a:r>
              <a:rPr lang="es-AR" sz="2400" dirty="0"/>
              <a:t>-Docente a cargo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738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CAB12-C57B-0C92-1DAC-1D402F86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Objetivos específicos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99BB0-8DF0-9FC6-8829-8D49EDEA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/>
              <a:t>Que los/as alumnos/as puedan:</a:t>
            </a:r>
          </a:p>
          <a:p>
            <a:r>
              <a:rPr lang="es-AR" sz="2000" dirty="0"/>
              <a:t>Conocer</a:t>
            </a:r>
          </a:p>
          <a:p>
            <a:r>
              <a:rPr lang="es-AR" sz="2000" dirty="0"/>
              <a:t>Comprender</a:t>
            </a:r>
          </a:p>
          <a:p>
            <a:r>
              <a:rPr lang="es-AR" sz="2000" dirty="0"/>
              <a:t>Diferenciar</a:t>
            </a:r>
          </a:p>
          <a:p>
            <a:r>
              <a:rPr lang="es-AR" sz="2000" dirty="0"/>
              <a:t>Describir</a:t>
            </a:r>
          </a:p>
          <a:p>
            <a:r>
              <a:rPr lang="es-AR" sz="2000" dirty="0"/>
              <a:t>Analizar</a:t>
            </a:r>
          </a:p>
          <a:p>
            <a:r>
              <a:rPr lang="es-AR" sz="2000" dirty="0"/>
              <a:t>Explicar</a:t>
            </a:r>
          </a:p>
          <a:p>
            <a:r>
              <a:rPr lang="es-AR" sz="2000" dirty="0"/>
              <a:t>Describir</a:t>
            </a:r>
          </a:p>
          <a:p>
            <a:r>
              <a:rPr lang="es-AR" sz="2000" dirty="0"/>
              <a:t>Otros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64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67590-A5EF-BEAB-59FE-B77BCE61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166EA2-9ED8-722D-69FE-8D751FE1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/>
          <a:lstStyle/>
          <a:p>
            <a:pPr marL="0" indent="0">
              <a:buNone/>
            </a:pPr>
            <a:r>
              <a:rPr lang="es-AR" sz="2400" dirty="0"/>
              <a:t>Saberes de las distintas disciplinas que serán abordados en cada clase</a:t>
            </a:r>
          </a:p>
          <a:p>
            <a:r>
              <a:rPr lang="es-AR" sz="2400" dirty="0"/>
              <a:t>Ejemplos:</a:t>
            </a:r>
          </a:p>
          <a:p>
            <a:r>
              <a:rPr lang="es-AR" sz="2400" dirty="0"/>
              <a:t>La conducta social</a:t>
            </a:r>
          </a:p>
          <a:p>
            <a:r>
              <a:rPr lang="es-AR" sz="2400" dirty="0"/>
              <a:t>Las emociones </a:t>
            </a:r>
          </a:p>
          <a:p>
            <a:r>
              <a:rPr lang="es-AR" sz="2400" dirty="0"/>
              <a:t>Democracia directa e indirecta</a:t>
            </a:r>
          </a:p>
          <a:p>
            <a:r>
              <a:rPr lang="es-AR" sz="2400" dirty="0"/>
              <a:t>El Estado </a:t>
            </a:r>
          </a:p>
          <a:p>
            <a:r>
              <a:rPr lang="es-AR" sz="2400" dirty="0"/>
              <a:t>Otros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389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EA039-5D0F-78C3-7AED-188A2848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Secuencias de actividades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207AD-D540-4A29-B63F-2FA5A4C91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400" dirty="0"/>
              <a:t>Las actividades son aquellas acciones que  realizaran los/as alumnos/as guiados por la/el docente</a:t>
            </a:r>
          </a:p>
          <a:p>
            <a:r>
              <a:rPr lang="es-AR" sz="2400" dirty="0"/>
              <a:t>Leer un texto de</a:t>
            </a:r>
          </a:p>
          <a:p>
            <a:r>
              <a:rPr lang="es-AR" sz="2400" dirty="0"/>
              <a:t>Clasificar </a:t>
            </a:r>
          </a:p>
          <a:p>
            <a:r>
              <a:rPr lang="es-AR" sz="2400" dirty="0"/>
              <a:t>Confeccionar un cuadro conceptual</a:t>
            </a:r>
          </a:p>
          <a:p>
            <a:r>
              <a:rPr lang="es-AR" sz="2400" dirty="0"/>
              <a:t>Resolver ejercicios </a:t>
            </a:r>
          </a:p>
          <a:p>
            <a:pPr marL="0" indent="0">
              <a:buNone/>
            </a:pPr>
            <a:r>
              <a:rPr lang="es-AR" sz="2400" dirty="0"/>
              <a:t>-------------------</a:t>
            </a:r>
          </a:p>
          <a:p>
            <a:r>
              <a:rPr lang="es-AR" sz="2400" dirty="0"/>
              <a:t>Inicio (tiempo)</a:t>
            </a:r>
          </a:p>
          <a:p>
            <a:r>
              <a:rPr lang="es-AR" sz="2400" dirty="0"/>
              <a:t>Desarrollo (tiempo)</a:t>
            </a:r>
          </a:p>
          <a:p>
            <a:r>
              <a:rPr lang="es-AR" sz="2400" dirty="0"/>
              <a:t>Cierre (tiempo)</a:t>
            </a:r>
          </a:p>
        </p:txBody>
      </p:sp>
    </p:spTree>
    <p:extLst>
      <p:ext uri="{BB962C8B-B14F-4D97-AF65-F5344CB8AC3E}">
        <p14:creationId xmlns:p14="http://schemas.microsoft.com/office/powerpoint/2010/main" val="260413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4FBA3-094C-3506-72D9-B823E9BF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B5311-FAD6-88A1-98FD-531AD02B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400" dirty="0"/>
              <a:t>Textos de diversos tipos</a:t>
            </a:r>
          </a:p>
          <a:p>
            <a:r>
              <a:rPr lang="es-AR" sz="2400" dirty="0"/>
              <a:t>Fragmentos de textos</a:t>
            </a:r>
          </a:p>
          <a:p>
            <a:r>
              <a:rPr lang="es-AR" sz="2400" dirty="0"/>
              <a:t>Película</a:t>
            </a:r>
          </a:p>
          <a:p>
            <a:r>
              <a:rPr lang="es-AR" sz="2400" dirty="0"/>
              <a:t>Afiches</a:t>
            </a:r>
          </a:p>
          <a:p>
            <a:r>
              <a:rPr lang="es-AR" sz="2400" dirty="0"/>
              <a:t>Mapas</a:t>
            </a:r>
          </a:p>
          <a:p>
            <a:r>
              <a:rPr lang="es-AR" sz="2400" dirty="0"/>
              <a:t>Marcadores</a:t>
            </a:r>
          </a:p>
          <a:p>
            <a:r>
              <a:rPr lang="es-AR" sz="2400" dirty="0"/>
              <a:t>Maquetas</a:t>
            </a:r>
          </a:p>
          <a:p>
            <a:r>
              <a:rPr lang="es-AR" sz="2400" dirty="0"/>
              <a:t>Música 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095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1AF31-D918-FFEF-D33F-2C1E5080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Bibliografía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8A6D8-DDC7-6C5B-F629-9D400024E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AR" dirty="0"/>
          </a:p>
          <a:p>
            <a:pPr algn="ctr"/>
            <a:endParaRPr lang="es-AR" dirty="0"/>
          </a:p>
          <a:p>
            <a:pPr algn="ctr"/>
            <a:r>
              <a:rPr lang="es-AR" sz="2400" dirty="0"/>
              <a:t>Del profesor (Normas APA)</a:t>
            </a:r>
          </a:p>
          <a:p>
            <a:pPr algn="ctr"/>
            <a:endParaRPr lang="es-AR" sz="2400" dirty="0"/>
          </a:p>
          <a:p>
            <a:pPr algn="ctr"/>
            <a:r>
              <a:rPr lang="es-AR" sz="2400" dirty="0"/>
              <a:t>Del estudiante </a:t>
            </a:r>
          </a:p>
        </p:txBody>
      </p:sp>
    </p:spTree>
    <p:extLst>
      <p:ext uri="{BB962C8B-B14F-4D97-AF65-F5344CB8AC3E}">
        <p14:creationId xmlns:p14="http://schemas.microsoft.com/office/powerpoint/2010/main" val="6065022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150</Words>
  <Application>Microsoft Office PowerPoint</Application>
  <PresentationFormat>Panorámica</PresentationFormat>
  <Paragraphs>59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Planificación de la clase </vt:lpstr>
      <vt:lpstr>Inicio</vt:lpstr>
      <vt:lpstr>Objetivos específicos </vt:lpstr>
      <vt:lpstr>Contenidos</vt:lpstr>
      <vt:lpstr>Secuencias de actividades </vt:lpstr>
      <vt:lpstr>Recursos</vt:lpstr>
      <vt:lpstr>Bibliografía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Planificación de la clase </dc:title>
  <dc:creator>Claudia</dc:creator>
  <cp:lastModifiedBy>Claudia</cp:lastModifiedBy>
  <cp:revision>2</cp:revision>
  <dcterms:created xsi:type="dcterms:W3CDTF">2023-09-18T22:45:07Z</dcterms:created>
  <dcterms:modified xsi:type="dcterms:W3CDTF">2023-09-18T22:50:30Z</dcterms:modified>
</cp:coreProperties>
</file>