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1e9aafeb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1e9aafeb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1e9aafeb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1e9aafeb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1e9aafeb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1e9aafeb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1e9aafeb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1e9aafeb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Explicación, Norma y Utopía en Ciencias de la Educación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José gimeno Sacristán.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España, 1990.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442800"/>
            <a:ext cx="7505700" cy="19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Dice el autor: “...la crítica epistemológica de las ciencias de la educación supone calar en los propios conocimientos que hoy la constituyen” pág. 158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770350" y="2421925"/>
            <a:ext cx="7554600" cy="20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Podemos entonces agregar que,  implica reelaborar los propios conocimientos que tenemos acerca de la educación.</a:t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000"/>
              <a:t>Entendiendo que es un campo heterogéneo, a veces disperso sin unidad de coherencia acerca de todo el conjunto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Complejidad del objeto de estudio educación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513175" y="1594500"/>
            <a:ext cx="8162400" cy="31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/>
              <a:t>La educación como </a:t>
            </a:r>
            <a:r>
              <a:rPr lang="es" sz="7200"/>
              <a:t>práctica</a:t>
            </a:r>
            <a:r>
              <a:rPr lang="es" sz="7200"/>
              <a:t> </a:t>
            </a:r>
            <a:r>
              <a:rPr lang="es" sz="7200"/>
              <a:t>presenta</a:t>
            </a:r>
            <a:r>
              <a:rPr lang="es" sz="7200"/>
              <a:t> un doble aspecto, aunque interrelacionado: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/>
              <a:t>1 - Educación como reproductora de estados culturales alcanzados.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/>
              <a:t>2 - Educación como innovadora de la cultura, tanto desde lo individual como desde los social.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/>
              <a:t>Admitir que la educación es una práctica innovadora implica aceptar </a:t>
            </a:r>
            <a:r>
              <a:rPr lang="es" sz="7200"/>
              <a:t>que</a:t>
            </a:r>
            <a:r>
              <a:rPr lang="es" sz="7200"/>
              <a:t> la educación como objeto es un objeto abierto. Entonces es posible captar su </a:t>
            </a:r>
            <a:r>
              <a:rPr lang="es" sz="7200"/>
              <a:t>esencia</a:t>
            </a:r>
            <a:r>
              <a:rPr lang="es" sz="7200"/>
              <a:t> a medida que lo vamos persiguiendo en la misma prçtica educativa. Lo vamos </a:t>
            </a:r>
            <a:r>
              <a:rPr lang="es" sz="7200"/>
              <a:t>interpretando</a:t>
            </a:r>
            <a:r>
              <a:rPr lang="es" sz="7200"/>
              <a:t> al mismo tiempo </a:t>
            </a:r>
            <a:r>
              <a:rPr lang="es" sz="7200"/>
              <a:t>que</a:t>
            </a:r>
            <a:r>
              <a:rPr lang="es" sz="7200"/>
              <a:t> se va condensando en la práctica.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Esqueleto de las ciencias de la educación: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Explicación, Norma y Utopía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Tiene </a:t>
            </a:r>
            <a:r>
              <a:rPr lang="es" sz="2000"/>
              <a:t>explicaciones</a:t>
            </a:r>
            <a:r>
              <a:rPr lang="es" sz="2000"/>
              <a:t> sobre la </a:t>
            </a:r>
            <a:r>
              <a:rPr lang="es" sz="2000"/>
              <a:t>totalidad</a:t>
            </a:r>
            <a:r>
              <a:rPr lang="es" sz="2000"/>
              <a:t> o parte de </a:t>
            </a:r>
            <a:r>
              <a:rPr lang="es" sz="2000"/>
              <a:t>su</a:t>
            </a:r>
            <a:r>
              <a:rPr lang="es" sz="2000"/>
              <a:t> objeto de estudio.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Se ocupa de configurar una tecnología normativa tendiente a abarcar y conseguir su propio objeto de estudio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/>
              <a:t>Y se propone aumentar los </a:t>
            </a:r>
            <a:r>
              <a:rPr lang="es" sz="2000"/>
              <a:t>límites</a:t>
            </a:r>
            <a:r>
              <a:rPr lang="es" sz="2000"/>
              <a:t> de la capacidades humanas y de la cultura, </a:t>
            </a:r>
            <a:r>
              <a:rPr lang="es" sz="2000"/>
              <a:t>componente</a:t>
            </a:r>
            <a:r>
              <a:rPr lang="es" sz="2000"/>
              <a:t> utópico, innovador, propositivo.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502000" y="453975"/>
            <a:ext cx="8173800" cy="16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En conclusión: sólo podemos aspirara un conocimiento definitivo del objeto educación en la medida que se lo </a:t>
            </a:r>
            <a:r>
              <a:rPr lang="es" sz="2500"/>
              <a:t>presupone</a:t>
            </a:r>
            <a:r>
              <a:rPr lang="es" sz="2500"/>
              <a:t> como un objeto acabado, </a:t>
            </a:r>
            <a:r>
              <a:rPr lang="es" sz="2500"/>
              <a:t>preexistente</a:t>
            </a:r>
            <a:r>
              <a:rPr lang="es" sz="2500"/>
              <a:t> y reproducible.</a:t>
            </a:r>
            <a:endParaRPr sz="2500"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502000" y="2153475"/>
            <a:ext cx="7822800" cy="25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Esta postura significa dar predominio </a:t>
            </a:r>
            <a:r>
              <a:rPr lang="es" sz="1500"/>
              <a:t>total</a:t>
            </a:r>
            <a:r>
              <a:rPr lang="es" sz="1500"/>
              <a:t> al aspecto reproductivista de la educación y dejar de la lado la faceta creadora. Esto se intensifica a través del análisis de las ciencias de la educación a partir de la metodología positivista y no debemos olvidar que la realidad que detectamos es el sentido </a:t>
            </a:r>
            <a:r>
              <a:rPr lang="es" sz="1500"/>
              <a:t>que</a:t>
            </a:r>
            <a:r>
              <a:rPr lang="es" sz="1500"/>
              <a:t> le adjudicamos a esa realidad que se filtra a través de nuestra </a:t>
            </a:r>
            <a:r>
              <a:rPr lang="es" sz="1500"/>
              <a:t>perspectiva</a:t>
            </a:r>
            <a:r>
              <a:rPr lang="es" sz="1500"/>
              <a:t>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Es necesario iluminar la realidad pedagógica con el </a:t>
            </a:r>
            <a:r>
              <a:rPr lang="es" sz="1500"/>
              <a:t>componente</a:t>
            </a:r>
            <a:r>
              <a:rPr lang="es" sz="1500"/>
              <a:t> utópico propio de las ciencias de la educación, esa es la fuerza que debe gobernar la aprte del componente aún no configurado.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El conocimiento es base necesaria de la técnica pedagógica, pero no suficiente, porque tiene </a:t>
            </a:r>
            <a:r>
              <a:rPr lang="es" sz="1500"/>
              <a:t>que</a:t>
            </a:r>
            <a:r>
              <a:rPr lang="es" sz="1500"/>
              <a:t> incorporar elementos de valor.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