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341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76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56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75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07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181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52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47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081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390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428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BF07-F481-4FFD-941B-5032FA9F0F6A}" type="datetimeFigureOut">
              <a:rPr lang="es-419" smtClean="0"/>
              <a:t>9/5/2022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D876E-693E-4ECE-A510-9506ED9512E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956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Silvia </a:t>
            </a:r>
            <a:r>
              <a:rPr lang="es-AR" b="1" i="1" dirty="0" err="1" smtClean="0"/>
              <a:t>Bleichmar</a:t>
            </a:r>
            <a:endParaRPr lang="es-419" b="1" i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3550"/>
            <a:ext cx="4491011" cy="43512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sp>
        <p:nvSpPr>
          <p:cNvPr id="5" name="Rectángulo 4"/>
          <p:cNvSpPr/>
          <p:nvPr/>
        </p:nvSpPr>
        <p:spPr>
          <a:xfrm>
            <a:off x="5447212" y="2389166"/>
            <a:ext cx="57084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i="1" dirty="0" smtClean="0">
                <a:solidFill>
                  <a:schemeClr val="accent4">
                    <a:lumMod val="75000"/>
                  </a:schemeClr>
                </a:solidFill>
              </a:rPr>
              <a:t>Doctora en Psicoanálisis. Socióloga. Exiliada en tiempos de la última dictadura, fue una aguda observadora de la realidad de su tiempo, en su país, Argentina. Preocupada y ocupada en transmitir una mirada ética a su labor, se desempeñó tanto en el ámbito público como privado, proponiendo nuevos modos de abordar realidades complejas. Escribió libros y artículos académicos varios. Hizo públicas sus ideas en relación algunas consecuencias que dejan en los pueblos las dictaduras, las políticas económicas excluyentes, la ausencia de cuidados a las niñeces y a las adolescencias, entre otros.</a:t>
            </a:r>
            <a:endParaRPr lang="es-419" sz="2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7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Silvia </a:t>
            </a:r>
            <a:r>
              <a:rPr lang="es-AR" b="1" i="1" dirty="0" err="1" smtClean="0"/>
              <a:t>Bleichmar</a:t>
            </a:r>
            <a:endParaRPr lang="es-419" b="1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s-AR" sz="4400" b="1" i="1" dirty="0" smtClean="0">
                <a:latin typeface="+mj-lt"/>
                <a:ea typeface="+mj-ea"/>
                <a:cs typeface="+mj-cs"/>
              </a:rPr>
              <a:t>Subjetividad en riesgo: herramientas para el rescate (2005)</a:t>
            </a:r>
          </a:p>
          <a:p>
            <a:pPr algn="ctr">
              <a:spcBef>
                <a:spcPct val="0"/>
              </a:spcBef>
              <a:buNone/>
            </a:pPr>
            <a:endParaRPr lang="es-419" sz="4400" b="1" i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011" y="3090401"/>
            <a:ext cx="660980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Silvia </a:t>
            </a:r>
            <a:r>
              <a:rPr lang="es-AR" b="1" i="1" dirty="0" err="1" smtClean="0"/>
              <a:t>Bleichmar</a:t>
            </a:r>
            <a:endParaRPr lang="es-419" b="1" i="1" dirty="0"/>
          </a:p>
        </p:txBody>
      </p:sp>
      <p:sp>
        <p:nvSpPr>
          <p:cNvPr id="4" name="Cuadro de texto 1"/>
          <p:cNvSpPr txBox="1">
            <a:spLocks noGrp="1"/>
          </p:cNvSpPr>
          <p:nvPr>
            <p:ph idx="1"/>
          </p:nvPr>
        </p:nvSpPr>
        <p:spPr>
          <a:xfrm rot="20173202">
            <a:off x="1211814" y="2584394"/>
            <a:ext cx="2738688" cy="6396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3600" b="1" dirty="0" err="1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Reinclusión</a:t>
            </a:r>
            <a:endParaRPr lang="es-419" sz="1200" dirty="0">
              <a:solidFill>
                <a:schemeClr val="accent1">
                  <a:lumMod val="50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  <p:sp>
        <p:nvSpPr>
          <p:cNvPr id="5" name="Cuadro de texto 1"/>
          <p:cNvSpPr txBox="1"/>
          <p:nvPr/>
        </p:nvSpPr>
        <p:spPr>
          <a:xfrm rot="1455814">
            <a:off x="6979304" y="2927624"/>
            <a:ext cx="3873684" cy="638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dirty="0" err="1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Reciudadanización</a:t>
            </a:r>
            <a:endParaRPr lang="es-419" sz="3600" b="1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chemeClr val="accent1">
                  <a:lumMod val="50000"/>
                </a:schemeClr>
              </a:solidFill>
              <a:effectLst>
                <a:outerShdw blurRad="12700" dist="38100" dir="2700000" algn="tl">
                  <a:schemeClr val="accent5">
                    <a:lumMod val="60000"/>
                    <a:lumOff val="40000"/>
                  </a:schemeClr>
                </a:outerShdw>
              </a:effectLst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  <p:sp>
        <p:nvSpPr>
          <p:cNvPr id="6" name="Cuadro de texto 1"/>
          <p:cNvSpPr txBox="1"/>
          <p:nvPr/>
        </p:nvSpPr>
        <p:spPr>
          <a:xfrm>
            <a:off x="4479517" y="3327212"/>
            <a:ext cx="2539606" cy="639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dirty="0" smtClean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Traumatismo</a:t>
            </a:r>
            <a:endParaRPr lang="es-419" sz="1200" dirty="0">
              <a:solidFill>
                <a:schemeClr val="accent2">
                  <a:lumMod val="7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  <p:sp>
        <p:nvSpPr>
          <p:cNvPr id="7" name="Cuadro de texto 1"/>
          <p:cNvSpPr txBox="1"/>
          <p:nvPr/>
        </p:nvSpPr>
        <p:spPr>
          <a:xfrm>
            <a:off x="1199106" y="4471057"/>
            <a:ext cx="7899920" cy="638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Nuevas</a:t>
            </a:r>
            <a:r>
              <a:rPr lang="es-AR" sz="3600" b="1" dirty="0" smtClean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4472C4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 </a:t>
            </a:r>
            <a:r>
              <a:rPr lang="es-AR" sz="36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formas de subjetividad y de enlace</a:t>
            </a:r>
            <a:endParaRPr lang="es-419" sz="3600" b="1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>
                  <a:schemeClr val="accent5">
                    <a:lumMod val="60000"/>
                    <a:lumOff val="40000"/>
                  </a:schemeClr>
                </a:outerShdw>
              </a:effectLst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  <p:sp>
        <p:nvSpPr>
          <p:cNvPr id="8" name="Cuadro de texto 1"/>
          <p:cNvSpPr txBox="1"/>
          <p:nvPr/>
        </p:nvSpPr>
        <p:spPr>
          <a:xfrm>
            <a:off x="1895481" y="5478654"/>
            <a:ext cx="9100568" cy="638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36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Relaciones</a:t>
            </a:r>
            <a:r>
              <a:rPr lang="es-AR" sz="3600" b="1" dirty="0" smtClean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4472C4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 </a:t>
            </a:r>
            <a:r>
              <a:rPr lang="es-AR" sz="36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Arial Narrow" panose="020B0606020202030204" pitchFamily="34" charset="0"/>
              </a:rPr>
              <a:t>entre inteligencia y cuidado de la vida</a:t>
            </a:r>
            <a:endParaRPr lang="es-419" sz="3600" b="1" dirty="0">
              <a:ln w="9525" cap="flat" cmpd="sng" algn="ctr">
                <a:solidFill>
                  <a:srgbClr val="FFFFFF"/>
                </a:solidFill>
                <a:prstDash val="solid"/>
                <a:round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>
                  <a:schemeClr val="accent5">
                    <a:lumMod val="60000"/>
                    <a:lumOff val="40000"/>
                  </a:schemeClr>
                </a:outerShdw>
              </a:effectLst>
              <a:latin typeface="Arial Narrow" panose="020B0606020202030204" pitchFamily="34" charset="0"/>
              <a:ea typeface="Calibri" panose="020F0502020204030204" pitchFamily="34" charset="0"/>
              <a:cs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74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Traumatismo social</a:t>
            </a:r>
            <a:endParaRPr lang="es-419" b="1" i="1" dirty="0"/>
          </a:p>
        </p:txBody>
      </p:sp>
      <p:pic>
        <p:nvPicPr>
          <p:cNvPr id="1026" name="Picture 2" descr="Cromañón: la más terrible tragedia en la historia del rock argentino - La  Tercer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95442"/>
            <a:ext cx="4713515" cy="44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onca y dolor entre los padres del colegio Ecos por la prescripción de la  cau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69" y="1995442"/>
            <a:ext cx="5083628" cy="44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Traumatismo social</a:t>
            </a:r>
            <a:br>
              <a:rPr lang="es-AR" b="1" i="1" dirty="0" smtClean="0"/>
            </a:br>
            <a:r>
              <a:rPr lang="es-AR" sz="2800" b="1" i="1" dirty="0" smtClean="0"/>
              <a:t>(acerca de lo que hay que recomponer)</a:t>
            </a:r>
            <a:endParaRPr lang="es-419" sz="2800" b="1" i="1" dirty="0"/>
          </a:p>
        </p:txBody>
      </p:sp>
      <p:pic>
        <p:nvPicPr>
          <p:cNvPr id="2050" name="Picture 2" descr="Más de 8,3 millones de niños viven en la pobreza en la Argentin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82379"/>
            <a:ext cx="49617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ómo transitar la adolescencia en tiempos de pandemia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4" y="1982379"/>
            <a:ext cx="52534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6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i="1" dirty="0" smtClean="0"/>
              <a:t>Nuevas formas de subjetividad y enlace</a:t>
            </a:r>
            <a:br>
              <a:rPr lang="es-AR" b="1" i="1" dirty="0" smtClean="0"/>
            </a:br>
            <a:r>
              <a:rPr lang="es-AR" sz="2800" b="1" i="1" dirty="0" smtClean="0"/>
              <a:t>(acerca de las relaciones tanto amorosas como conflictivas)</a:t>
            </a:r>
            <a:endParaRPr lang="es-419" b="1" i="1" dirty="0"/>
          </a:p>
        </p:txBody>
      </p:sp>
      <p:pic>
        <p:nvPicPr>
          <p:cNvPr id="3074" name="Picture 2" descr="Diversidad familiar: los diferentes tipos de familia - Observatorio FI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89" y="2086881"/>
            <a:ext cx="46090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Video: profesor da cachetada a estudiante por no usar tapabo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3080" name="Picture 8" descr="Video] Profesor le pegó a un estudiante que se negó a usar tapabocas | RCN  Ra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6881"/>
            <a:ext cx="5209903" cy="42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2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s-AR" b="1" i="1" dirty="0" smtClean="0"/>
              <a:t>Relaciones entre inteligencia y cuidado de la vida</a:t>
            </a:r>
            <a:br>
              <a:rPr lang="es-AR" b="1" i="1" dirty="0" smtClean="0"/>
            </a:br>
            <a:r>
              <a:rPr lang="es-AR" sz="3100" b="1" i="1" dirty="0" smtClean="0"/>
              <a:t>(acerca de la felicidad, también)</a:t>
            </a:r>
            <a:endParaRPr lang="es-419" sz="3100" b="1" i="1" dirty="0"/>
          </a:p>
        </p:txBody>
      </p:sp>
      <p:sp>
        <p:nvSpPr>
          <p:cNvPr id="4" name="AutoShape 4" descr="Video: profesor da cachetada a estudiante por no usar tapabo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4098" name="Picture 2" descr="8 conceptos básicos para entender la Inteligencia Artificial -  InfoChannelInfoChann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302"/>
            <a:ext cx="4439194" cy="21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0397"/>
            <a:ext cx="4439193" cy="2232026"/>
          </a:xfrm>
          <a:prstGeom prst="rect">
            <a:avLst/>
          </a:prstGeom>
        </p:spPr>
      </p:pic>
      <p:pic>
        <p:nvPicPr>
          <p:cNvPr id="4100" name="Picture 4" descr="UTOPIA 104: Acción política al cuidado de la vida - Revista Utop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1985554"/>
            <a:ext cx="4454434" cy="210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6309360" y="4606245"/>
            <a:ext cx="4868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/>
              <a:t>Y el problema es que existen hoy</a:t>
            </a:r>
          </a:p>
          <a:p>
            <a:pPr algn="ctr"/>
            <a:r>
              <a:rPr lang="es-ES" sz="2400" b="1" dirty="0" smtClean="0"/>
              <a:t> generaciones enteras que tienen </a:t>
            </a:r>
          </a:p>
          <a:p>
            <a:pPr algn="ctr"/>
            <a:r>
              <a:rPr lang="es-ES" sz="2400" b="1" dirty="0" smtClean="0"/>
              <a:t>“tiempo” pero no “futuro”.</a:t>
            </a:r>
            <a:endParaRPr lang="es-419" sz="2400" b="1" dirty="0"/>
          </a:p>
        </p:txBody>
      </p:sp>
    </p:spTree>
    <p:extLst>
      <p:ext uri="{BB962C8B-B14F-4D97-AF65-F5344CB8AC3E}">
        <p14:creationId xmlns:p14="http://schemas.microsoft.com/office/powerpoint/2010/main" val="1017654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207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Tema de Office</vt:lpstr>
      <vt:lpstr>Silvia Bleichmar</vt:lpstr>
      <vt:lpstr>Silvia Bleichmar</vt:lpstr>
      <vt:lpstr>Silvia Bleichmar</vt:lpstr>
      <vt:lpstr>Traumatismo social</vt:lpstr>
      <vt:lpstr>Traumatismo social (acerca de lo que hay que recomponer)</vt:lpstr>
      <vt:lpstr>Nuevas formas de subjetividad y enlace (acerca de las relaciones tanto amorosas como conflictivas)</vt:lpstr>
      <vt:lpstr>Relaciones entre inteligencia y cuidado de la vida (acerca de la felicidad, también)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Silvia Bleichmar</dc:title>
  <dc:creator>Usuario de Windows</dc:creator>
  <cp:lastModifiedBy>Usuario de Windows</cp:lastModifiedBy>
  <cp:revision>9</cp:revision>
  <dcterms:created xsi:type="dcterms:W3CDTF">2021-10-15T18:57:49Z</dcterms:created>
  <dcterms:modified xsi:type="dcterms:W3CDTF">2022-05-09T17:05:18Z</dcterms:modified>
</cp:coreProperties>
</file>