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9D48-CFCA-400E-BA2B-559F92500419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6ECF4-B75D-4CE6-9A21-AB5A617F9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04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0641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MyExpenses</a:t>
            </a:r>
            <a:br>
              <a:rPr lang="pt-BR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MyExpenses</a:t>
            </a:r>
            <a:endParaRPr sz="6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Alunos:	Gabriel da Silva Bernardi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Matheus Waltrich da Silva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24375" y="2272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fosse iniciar o desenvolvimento hoje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942500"/>
            <a:ext cx="8229600" cy="418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• Qual seria a tecnologia a ser adotada; 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• Qual a estimativa de prazo; 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• Qual seria a estimativa de recursos.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MyExpenses</a:t>
            </a:r>
            <a:br>
              <a:rPr lang="pt-BR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MyExpenses</a:t>
            </a:r>
            <a:endParaRPr sz="6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Alunos:	Gabriel da Silva Bernardi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Matheus Waltrich da Silva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Domínio do problema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Muitas pessoas tem problemas para organizar suas contas, acabando gastando mais do que deveria e do que pode gastar.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aplicativo MyExpenses, tem como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objetivo auxiliar as pessoas na sua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organização financeira pessoal, dando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uma visão dos “ganhos e despesas”,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mensais, para que as mesmas tenham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uma melhor visão do que podem gastar.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01 - O </a:t>
            </a:r>
            <a:r>
              <a:rPr lang="pt-BR" sz="2000"/>
              <a:t>sistema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 permitir manter usuário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02 - O </a:t>
            </a:r>
            <a:r>
              <a:rPr lang="pt-BR" sz="2000"/>
              <a:t>sistema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 permitir manter despesas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RF 03 - O sistema deve permitir manter a foto do comprovante da despesa</a:t>
            </a:r>
            <a:endParaRPr sz="200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</a:t>
            </a:r>
            <a:r>
              <a:rPr lang="pt-BR" sz="2000"/>
              <a:t>4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</a:t>
            </a:r>
            <a:r>
              <a:rPr lang="pt-BR" sz="2000"/>
              <a:t>sistema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 permitir manter créditos.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</a:t>
            </a:r>
            <a:r>
              <a:rPr lang="pt-BR" sz="2000"/>
              <a:t>05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</a:t>
            </a:r>
            <a:r>
              <a:rPr lang="pt-BR" sz="2000"/>
              <a:t>sistema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 permitir manter categorias de despesas.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</a:t>
            </a:r>
            <a:r>
              <a:rPr lang="pt-BR" sz="2000"/>
              <a:t>6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</a:t>
            </a:r>
            <a:r>
              <a:rPr lang="pt-BR" sz="2000"/>
              <a:t>sistema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 permitir a visualização de gráficos para facilitar a organização das despesas.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 0</a:t>
            </a:r>
            <a:r>
              <a:rPr lang="pt-BR" sz="2000"/>
              <a:t>7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</a:t>
            </a:r>
            <a:r>
              <a:rPr lang="pt-BR" sz="2000"/>
              <a:t>sistema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 permitir a visualizar os gastos mensais baseado nas despesas.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037575" y="215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não funcionais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01 - O aplicativo deve ser desenvolvido Ionic 3;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02 -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aplicativo deve ser armazenar os dados em nuvem usando o Firebase Realtime.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 03 -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aplicativo deve ser compatível para Android.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835696" y="274638"/>
            <a:ext cx="685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402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5251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 com as Tecnologias adotadas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4820725"/>
            <a:ext cx="8229600" cy="13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5251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 no Domínio do problema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4820725"/>
            <a:ext cx="8229600" cy="13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5251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Aspectos da Gestão do projeto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820725"/>
            <a:ext cx="8229600" cy="13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</Words>
  <Application>Microsoft Office PowerPoint</Application>
  <PresentationFormat>Apresentação na tela (4:3)</PresentationFormat>
  <Paragraphs>35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Design padrão</vt:lpstr>
      <vt:lpstr>MyExpenses MyExpenses</vt:lpstr>
      <vt:lpstr>Domínio do problema</vt:lpstr>
      <vt:lpstr>Solução</vt:lpstr>
      <vt:lpstr>Requisitos funcionais</vt:lpstr>
      <vt:lpstr>Requisitos não funcionais</vt:lpstr>
      <vt:lpstr>Cronograma</vt:lpstr>
      <vt:lpstr>Experiência com as Tecnologias adotadas</vt:lpstr>
      <vt:lpstr>Aprendizado no Domínio do problema</vt:lpstr>
      <vt:lpstr>Aspectos da Gestão do projeto</vt:lpstr>
      <vt:lpstr>Se fosse iniciar o desenvolvimento hoje</vt:lpstr>
      <vt:lpstr>MyExpenses MyExpenses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MyExpenses MyExpenses</dc:title>
  <dc:creator>Matheus Waltrich da Silva</dc:creator>
  <cp:lastModifiedBy>Matheus Waltrich</cp:lastModifiedBy>
  <cp:revision>1</cp:revision>
  <dcterms:modified xsi:type="dcterms:W3CDTF">2018-07-05T14:16:30Z</dcterms:modified>
</cp:coreProperties>
</file>