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mara" initials="L" lastIdx="1" clrIdx="0">
    <p:extLst>
      <p:ext uri="{19B8F6BF-5375-455C-9EA6-DF929625EA0E}">
        <p15:presenceInfo xmlns:p15="http://schemas.microsoft.com/office/powerpoint/2012/main" userId="0dade1030745f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8317E-C6B4-460F-BE1E-8B554DD70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5CA81-B908-4C3D-83CE-54493F157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ABC53-06D5-48B7-94A3-0FA6B9BA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C3A5-C85E-48C9-A942-7BF5AEF4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C992EA-F958-4368-B434-8D611F18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2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CBE4-BF19-45A7-AD8A-0A83686A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4EB8DB-AE6A-4A20-956F-A291F0A4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D7214-285E-4035-ABD7-FD1D19DB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9D962-C90E-4AF1-83DE-5153F517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3B932-3006-4399-A130-42683B93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34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E61F8E-A5C1-4159-BFFD-94E08EA9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D57BE6-B5F0-45BA-9CCE-E2141AB7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A565A-4DFA-4AAE-9DB6-53E0CA9A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45D0FE-7B25-4FA8-AEDF-72A917BC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8064E1-7026-47F1-AD83-D512742B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76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831F7-78AC-4B51-BD0D-E5F5E859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70ABD-E276-4395-80B0-871883AC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BCA7A-0F78-4215-A247-7D90C45D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D9F18-8BF9-4139-8B87-4B69AD64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9EB7AB-90DE-4F55-90C1-BFCB0D9A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4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C5C8C-F129-44FC-91E8-74952F9A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39FEFC-46EE-49E5-A8BF-4E8C9376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283EB-E273-41E6-8991-6CBD97AF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17782-2FBA-4FDC-B1A2-8E56F9AD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9112E-3952-4E11-BA71-B5DACCD3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69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1A4CB-D16F-4C2B-B19D-ED54A7B8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A3234-3F21-469E-A925-FBA1F0BC9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B52BD8-1AC6-4B9C-A8DB-FFDB6C30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01AEB1-F4F7-4D10-B6A2-93967E2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63DF65-1642-4401-8C1B-3E4EE751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5980C2-6D5C-4B29-AE4E-A7BE408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7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7042A-C850-45A1-982A-57EE0E79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369094-C2ED-4316-A18E-5D2FE872C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634CE4-35D9-4305-90A0-5506B4634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DBF101-AF34-482A-AB89-7F0FC9AB7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ABC3AC-BA89-42E7-974B-8A5580196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BFD5CC-D93A-4D43-983F-6CD511D0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3C9A0E-14D9-4DD9-8C88-4345BC87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CFDEFD-7AD6-4AFB-A778-43DB5959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05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68CD3-4EAB-4354-A730-158D6566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53122E-AC77-4E60-80CF-049D4224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D3C8D6-A997-43DC-8630-6F610A34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1979C5-AD2D-4438-9AC9-210A6C4F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5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029591-7741-45AE-B990-6E663059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18339C-427E-4E6B-BDD9-D908EAD3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86CEF6-6DBE-4E0F-B18C-BB017330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0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98DDA-2AE9-449A-89FE-AF649555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76338-6FF3-4FEE-A1C6-F8299F24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559A0F-12D2-4C98-86FD-4121011D4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EEF48-45D1-4493-A923-A33CCA56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A0FD9A-18AE-4F1E-804D-0B5A4428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BC983-0C6E-455F-8A0C-F29F18C7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6AF59-28A6-49B3-B53A-F64F8F7F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0206BE-FC85-44EC-B36D-4E5123325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05E0BE-3261-4548-BDD5-58C3DEBE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2F16A-769E-4920-BD9A-3476123E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949EB2-2FB5-4895-96AD-628F0AD2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D964C2-30EA-4D61-AF79-E1965498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02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5AE327-ECC5-49CE-AE97-FA4130E6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24DEBB-E642-4971-A2B9-D73E428B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E8119-DEF7-4E42-9743-1F4B4B2B1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863C-B424-4C51-8040-130F3D24D5BE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996AF-3BD0-4276-BAD8-38B613305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93D6F-350C-4386-98F4-CE622A01B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ECE6-3A1C-4296-A002-1CF15C5A2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2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BC1738-F39B-4FB6-ABA1-4D2C99982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Graduação em Banco de Dados</a:t>
            </a:r>
            <a:br>
              <a:rPr lang="en-US" sz="4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Case 1 – Cobrança e Python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841B2D-2677-4C31-8AD0-F7DD38A27923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Para atender a demanda solicitada pela Empresa  CobraNada, incluímos no nosso modelo a coluna Alvo, utilizamos regressão linear, regressão logística e Matrix de confusão para testar qual a melhor técnica será utilizada para alcançar a eficiência desejada.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 isso decidimos utilizar Regressão Logística por apresentar um resultado mais equilibrado e atender as necessidades da empresa.</a:t>
            </a:r>
          </a:p>
        </p:txBody>
      </p:sp>
    </p:spTree>
    <p:extLst>
      <p:ext uri="{BB962C8B-B14F-4D97-AF65-F5344CB8AC3E}">
        <p14:creationId xmlns:p14="http://schemas.microsoft.com/office/powerpoint/2010/main" val="26425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F4780D-06C3-465B-A38C-3D498D1747E6}"/>
              </a:ext>
            </a:extLst>
          </p:cNvPr>
          <p:cNvSpPr txBox="1"/>
          <p:nvPr/>
        </p:nvSpPr>
        <p:spPr>
          <a:xfrm>
            <a:off x="673740" y="2759383"/>
            <a:ext cx="2895573" cy="28342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Modelagem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966994-57CB-463A-BB46-A8270A6E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537" y="368710"/>
            <a:ext cx="3054729" cy="39221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29698CB-B6AA-4561-8D33-8D31332F1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073" y="368707"/>
            <a:ext cx="3623187" cy="39221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F60306-26CA-4B88-8E0F-0F514508B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073" y="4867851"/>
            <a:ext cx="3623187" cy="129392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2BC6A2-1AD3-46D3-9BBB-3FEF5AC5B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536" y="4867851"/>
            <a:ext cx="3054730" cy="12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9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1B36D9-8B04-40CE-A300-A90D9C614D8B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Avaliação</a:t>
            </a:r>
            <a:endParaRPr lang="en-US" sz="40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B5FAFA-2C54-4144-BEFA-527DE039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44" y="467208"/>
            <a:ext cx="659291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28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Graduação em Banco de Dados Case 1 – Cobrança e Python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Graduação em Banco de Dados Case 1 – Cobrança e Python</dc:title>
  <dc:creator>Lucimara</dc:creator>
  <cp:lastModifiedBy>Lucimara</cp:lastModifiedBy>
  <cp:revision>1</cp:revision>
  <dcterms:created xsi:type="dcterms:W3CDTF">2021-09-22T22:49:02Z</dcterms:created>
  <dcterms:modified xsi:type="dcterms:W3CDTF">2021-09-23T00:24:41Z</dcterms:modified>
</cp:coreProperties>
</file>