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8" d="100"/>
          <a:sy n="98" d="100"/>
        </p:scale>
        <p:origin x="25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7C67CA9-BC6D-43FD-A788-6FCB0A84C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Causas de Morte Brasil - Grupo 03 - V6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6BD35FA-D818-4BA0-A0D6-D6A60BE5C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Arquivo criado em: 03/02/2023 01:07:34</a:t>
            </a:r>
          </a:p>
        </p:txBody>
      </p:sp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0E346674-9513-2C11-DC65-D3DFDBF7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34" y="91766"/>
            <a:ext cx="1405030" cy="7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Contexto">
            <a:extLst>
              <a:ext uri="{FF2B5EF4-FFF2-40B4-BE49-F238E27FC236}">
                <a16:creationId xmlns:a16="http://schemas.microsoft.com/office/drawing/2014/main" id="{E791C120-287A-CC57-B461-9D05EC4A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076E4D-F197-096B-2CF1-B09A6358ABE2}"/>
              </a:ext>
            </a:extLst>
          </p:cNvPr>
          <p:cNvSpPr/>
          <p:nvPr/>
        </p:nvSpPr>
        <p:spPr>
          <a:xfrm>
            <a:off x="260350" y="1135785"/>
            <a:ext cx="6030407" cy="561357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9FE79B5D-F2A4-ABA3-A4AA-EEEBA8D24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346" y="78381"/>
            <a:ext cx="1167150" cy="63271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287E076-718C-24DC-BA82-FF44EF19F5B4}"/>
              </a:ext>
            </a:extLst>
          </p:cNvPr>
          <p:cNvSpPr/>
          <p:nvPr/>
        </p:nvSpPr>
        <p:spPr>
          <a:xfrm>
            <a:off x="5266455" y="99707"/>
            <a:ext cx="5484279" cy="85779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FF8AC2-73AF-4A63-0343-E1B6F36AA3CE}"/>
              </a:ext>
            </a:extLst>
          </p:cNvPr>
          <p:cNvSpPr/>
          <p:nvPr/>
        </p:nvSpPr>
        <p:spPr>
          <a:xfrm>
            <a:off x="8851605" y="1223852"/>
            <a:ext cx="2892056" cy="1619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2019                                    AGO 2020</a:t>
            </a:r>
            <a:endParaRPr lang="pt-BR" sz="14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703ED71-DF62-7730-9DFF-1BB2DB13AD91}"/>
              </a:ext>
            </a:extLst>
          </p:cNvPr>
          <p:cNvSpPr/>
          <p:nvPr/>
        </p:nvSpPr>
        <p:spPr>
          <a:xfrm>
            <a:off x="8747126" y="6564313"/>
            <a:ext cx="3125609" cy="1619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491DAD-674A-C1BF-A4D0-23F5D69E4D06}"/>
              </a:ext>
            </a:extLst>
          </p:cNvPr>
          <p:cNvSpPr/>
          <p:nvPr/>
        </p:nvSpPr>
        <p:spPr>
          <a:xfrm>
            <a:off x="6402742" y="1140311"/>
            <a:ext cx="5484280" cy="561357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volução dos Casos">
            <a:extLst>
              <a:ext uri="{FF2B5EF4-FFF2-40B4-BE49-F238E27FC236}">
                <a16:creationId xmlns:a16="http://schemas.microsoft.com/office/drawing/2014/main" id="{7288086C-0B12-7B54-0057-75BC0E96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5645CB-8462-173C-F953-6351B5DE1717}"/>
              </a:ext>
            </a:extLst>
          </p:cNvPr>
          <p:cNvGrpSpPr/>
          <p:nvPr/>
        </p:nvGrpSpPr>
        <p:grpSpPr>
          <a:xfrm>
            <a:off x="5157991" y="228600"/>
            <a:ext cx="6808994" cy="6534260"/>
            <a:chOff x="5148263" y="228600"/>
            <a:chExt cx="6808994" cy="653426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D1A49BB-F245-3E6E-BE60-0D84BEA81D83}"/>
                </a:ext>
              </a:extLst>
            </p:cNvPr>
            <p:cNvGrpSpPr/>
            <p:nvPr/>
          </p:nvGrpSpPr>
          <p:grpSpPr>
            <a:xfrm>
              <a:off x="5148263" y="228600"/>
              <a:ext cx="6808994" cy="1454543"/>
              <a:chOff x="5148263" y="228600"/>
              <a:chExt cx="6808994" cy="1454543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F6350DC-F3BA-DBB2-1594-921FDB8F46E5}"/>
                  </a:ext>
                </a:extLst>
              </p:cNvPr>
              <p:cNvSpPr/>
              <p:nvPr/>
            </p:nvSpPr>
            <p:spPr>
              <a:xfrm>
                <a:off x="5148263" y="228600"/>
                <a:ext cx="6808994" cy="1454543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C375C78B-A5F4-7B48-54A1-3BBC6B5F0FEA}"/>
                  </a:ext>
                </a:extLst>
              </p:cNvPr>
              <p:cNvCxnSpPr/>
              <p:nvPr/>
            </p:nvCxnSpPr>
            <p:spPr>
              <a:xfrm>
                <a:off x="10486056" y="228600"/>
                <a:ext cx="0" cy="14545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B2CAC28-BD55-5E40-ABD4-AF4B35624C8E}"/>
                </a:ext>
              </a:extLst>
            </p:cNvPr>
            <p:cNvGrpSpPr/>
            <p:nvPr/>
          </p:nvGrpSpPr>
          <p:grpSpPr>
            <a:xfrm>
              <a:off x="5148263" y="1693260"/>
              <a:ext cx="6808994" cy="1325070"/>
              <a:chOff x="5148263" y="228600"/>
              <a:chExt cx="6808994" cy="1454543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A0AF447-6BEE-7466-A383-652D4651B1F2}"/>
                  </a:ext>
                </a:extLst>
              </p:cNvPr>
              <p:cNvSpPr/>
              <p:nvPr/>
            </p:nvSpPr>
            <p:spPr>
              <a:xfrm>
                <a:off x="5148263" y="228600"/>
                <a:ext cx="6808994" cy="1454543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22D651A1-14CE-6BE7-95BD-C1E8199BF95A}"/>
                  </a:ext>
                </a:extLst>
              </p:cNvPr>
              <p:cNvCxnSpPr/>
              <p:nvPr/>
            </p:nvCxnSpPr>
            <p:spPr>
              <a:xfrm>
                <a:off x="10486056" y="228600"/>
                <a:ext cx="0" cy="14545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A4F1873-7CF9-7122-9546-9D3DB7D7E03B}"/>
                </a:ext>
              </a:extLst>
            </p:cNvPr>
            <p:cNvGrpSpPr/>
            <p:nvPr/>
          </p:nvGrpSpPr>
          <p:grpSpPr>
            <a:xfrm>
              <a:off x="5148263" y="3028447"/>
              <a:ext cx="6808994" cy="1236057"/>
              <a:chOff x="5148263" y="228600"/>
              <a:chExt cx="6808994" cy="1454543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3321EE2-4A35-AC39-FC5A-53D88AB3A8F3}"/>
                  </a:ext>
                </a:extLst>
              </p:cNvPr>
              <p:cNvSpPr/>
              <p:nvPr/>
            </p:nvSpPr>
            <p:spPr>
              <a:xfrm>
                <a:off x="5148263" y="228600"/>
                <a:ext cx="6808994" cy="1454543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1BFF6E2-0B45-8F5F-2C51-8AC08890156B}"/>
                  </a:ext>
                </a:extLst>
              </p:cNvPr>
              <p:cNvCxnSpPr/>
              <p:nvPr/>
            </p:nvCxnSpPr>
            <p:spPr>
              <a:xfrm>
                <a:off x="10486056" y="228600"/>
                <a:ext cx="0" cy="14545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6E7F852C-9F18-4892-0074-39471F9A1561}"/>
                </a:ext>
              </a:extLst>
            </p:cNvPr>
            <p:cNvGrpSpPr/>
            <p:nvPr/>
          </p:nvGrpSpPr>
          <p:grpSpPr>
            <a:xfrm>
              <a:off x="5148263" y="4264504"/>
              <a:ext cx="6808994" cy="1270448"/>
              <a:chOff x="5148263" y="228600"/>
              <a:chExt cx="6808994" cy="1454543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6CD1D5E4-D64A-E597-9ACF-CA6A0F7FC1D3}"/>
                  </a:ext>
                </a:extLst>
              </p:cNvPr>
              <p:cNvSpPr/>
              <p:nvPr/>
            </p:nvSpPr>
            <p:spPr>
              <a:xfrm>
                <a:off x="5148263" y="228600"/>
                <a:ext cx="6808994" cy="1454543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EF5A21F0-78BA-56A5-09C3-49ADAAEFB435}"/>
                  </a:ext>
                </a:extLst>
              </p:cNvPr>
              <p:cNvCxnSpPr/>
              <p:nvPr/>
            </p:nvCxnSpPr>
            <p:spPr>
              <a:xfrm>
                <a:off x="10486056" y="228600"/>
                <a:ext cx="0" cy="14545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7CBEEFD9-0906-7A24-2443-FE5E01EDC691}"/>
                </a:ext>
              </a:extLst>
            </p:cNvPr>
            <p:cNvGrpSpPr/>
            <p:nvPr/>
          </p:nvGrpSpPr>
          <p:grpSpPr>
            <a:xfrm>
              <a:off x="5148263" y="5534951"/>
              <a:ext cx="6808994" cy="1227909"/>
              <a:chOff x="5148263" y="228600"/>
              <a:chExt cx="6808994" cy="1454543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1D4E2670-B0F8-48AA-8382-FE2B66F6E80D}"/>
                  </a:ext>
                </a:extLst>
              </p:cNvPr>
              <p:cNvSpPr/>
              <p:nvPr/>
            </p:nvSpPr>
            <p:spPr>
              <a:xfrm>
                <a:off x="5148263" y="228600"/>
                <a:ext cx="6808994" cy="1454543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5FF6760-3186-D40D-066A-670B04E62AB4}"/>
                  </a:ext>
                </a:extLst>
              </p:cNvPr>
              <p:cNvCxnSpPr/>
              <p:nvPr/>
            </p:nvCxnSpPr>
            <p:spPr>
              <a:xfrm>
                <a:off x="10486056" y="228600"/>
                <a:ext cx="0" cy="14545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58A987C5-F192-C0B9-BE28-73551AE1C27F}"/>
              </a:ext>
            </a:extLst>
          </p:cNvPr>
          <p:cNvSpPr/>
          <p:nvPr/>
        </p:nvSpPr>
        <p:spPr>
          <a:xfrm>
            <a:off x="323849" y="1186774"/>
            <a:ext cx="4295775" cy="53378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BEE7867-12E4-2E0F-89C5-C0A053810791}"/>
              </a:ext>
            </a:extLst>
          </p:cNvPr>
          <p:cNvGrpSpPr/>
          <p:nvPr/>
        </p:nvGrpSpPr>
        <p:grpSpPr>
          <a:xfrm>
            <a:off x="4854882" y="341566"/>
            <a:ext cx="307777" cy="6526995"/>
            <a:chOff x="4854882" y="351091"/>
            <a:chExt cx="307777" cy="652699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F6D02EA-48FE-C923-A218-5F6625668C96}"/>
                </a:ext>
              </a:extLst>
            </p:cNvPr>
            <p:cNvSpPr txBox="1"/>
            <p:nvPr/>
          </p:nvSpPr>
          <p:spPr>
            <a:xfrm rot="16200000">
              <a:off x="4403990" y="801983"/>
              <a:ext cx="1209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SUL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93EB9E-DD35-CE88-0730-AC3013C0A1EF}"/>
                </a:ext>
              </a:extLst>
            </p:cNvPr>
            <p:cNvSpPr txBox="1"/>
            <p:nvPr/>
          </p:nvSpPr>
          <p:spPr>
            <a:xfrm rot="16200000">
              <a:off x="4281500" y="2201910"/>
              <a:ext cx="1454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SUDESTE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F345D1A-AA34-F648-71B3-D41798CA1DA4}"/>
                </a:ext>
              </a:extLst>
            </p:cNvPr>
            <p:cNvSpPr txBox="1"/>
            <p:nvPr/>
          </p:nvSpPr>
          <p:spPr>
            <a:xfrm rot="16200000">
              <a:off x="4281500" y="3490616"/>
              <a:ext cx="1454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CENTRO - OESTE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590FD8-504F-906B-E6FD-AF6DC4791AE7}"/>
                </a:ext>
              </a:extLst>
            </p:cNvPr>
            <p:cNvSpPr txBox="1"/>
            <p:nvPr/>
          </p:nvSpPr>
          <p:spPr>
            <a:xfrm rot="16200000">
              <a:off x="4281500" y="4779321"/>
              <a:ext cx="1454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NORDESTE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A3A1C53-9F79-0720-C162-A82CA5895792}"/>
                </a:ext>
              </a:extLst>
            </p:cNvPr>
            <p:cNvSpPr txBox="1"/>
            <p:nvPr/>
          </p:nvSpPr>
          <p:spPr>
            <a:xfrm rot="16200000">
              <a:off x="4281500" y="5996926"/>
              <a:ext cx="1454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nálise das Causas">
            <a:extLst>
              <a:ext uri="{FF2B5EF4-FFF2-40B4-BE49-F238E27FC236}">
                <a16:creationId xmlns:a16="http://schemas.microsoft.com/office/drawing/2014/main" id="{0E2D2F8D-4F3C-4999-ACCE-C1931E0D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1057B67-7AE4-B510-48FC-B77423E888C8}"/>
              </a:ext>
            </a:extLst>
          </p:cNvPr>
          <p:cNvSpPr/>
          <p:nvPr/>
        </p:nvSpPr>
        <p:spPr>
          <a:xfrm>
            <a:off x="7010399" y="644621"/>
            <a:ext cx="4943476" cy="60700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Texto 1</a:t>
            </a:r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BF9D581D-4364-488A-D252-5CAA52AF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16" y="78381"/>
            <a:ext cx="903780" cy="489944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81B55AE-619A-7C16-A416-ECE0F08C5745}"/>
              </a:ext>
            </a:extLst>
          </p:cNvPr>
          <p:cNvGrpSpPr/>
          <p:nvPr/>
        </p:nvGrpSpPr>
        <p:grpSpPr>
          <a:xfrm>
            <a:off x="207365" y="644621"/>
            <a:ext cx="6641110" cy="6070077"/>
            <a:chOff x="207365" y="644621"/>
            <a:chExt cx="6641110" cy="607007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038DB7-A61D-3126-47AE-561D234BDA8D}"/>
                </a:ext>
              </a:extLst>
            </p:cNvPr>
            <p:cNvGrpSpPr/>
            <p:nvPr/>
          </p:nvGrpSpPr>
          <p:grpSpPr>
            <a:xfrm>
              <a:off x="207365" y="644621"/>
              <a:ext cx="6641110" cy="6070077"/>
              <a:chOff x="207365" y="644621"/>
              <a:chExt cx="6641110" cy="6070077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26146D9-175B-3091-ABDB-685586744F09}"/>
                  </a:ext>
                </a:extLst>
              </p:cNvPr>
              <p:cNvSpPr/>
              <p:nvPr/>
            </p:nvSpPr>
            <p:spPr>
              <a:xfrm>
                <a:off x="207365" y="644621"/>
                <a:ext cx="6641110" cy="607007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9F6FCDE-8351-CA46-5B4E-E7A3FD1B5D28}"/>
                  </a:ext>
                </a:extLst>
              </p:cNvPr>
              <p:cNvSpPr/>
              <p:nvPr/>
            </p:nvSpPr>
            <p:spPr>
              <a:xfrm>
                <a:off x="3786190" y="728662"/>
                <a:ext cx="3009901" cy="17379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tx1"/>
                    </a:solidFill>
                  </a:rPr>
                  <a:t>2019                                  AGO 2020</a:t>
                </a:r>
                <a:endParaRPr lang="pt-BR" sz="1400" b="1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EF2DEB6-1F98-3FE8-8F8F-DB0F3DC36B79}"/>
                  </a:ext>
                </a:extLst>
              </p:cNvPr>
              <p:cNvSpPr/>
              <p:nvPr/>
            </p:nvSpPr>
            <p:spPr>
              <a:xfrm>
                <a:off x="1762470" y="761828"/>
                <a:ext cx="634868" cy="17379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b="1" dirty="0"/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3F4F881-6C6C-DBBE-E73D-EE9735696887}"/>
                </a:ext>
              </a:extLst>
            </p:cNvPr>
            <p:cNvSpPr/>
            <p:nvPr/>
          </p:nvSpPr>
          <p:spPr>
            <a:xfrm>
              <a:off x="3757936" y="6533302"/>
              <a:ext cx="3038155" cy="16192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Causas de Morte Brasil - Grupo 03 - V6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Causas de Morte Brasil - Grupo 03 - V6</dc:title>
  <dc:creator/>
  <cp:lastModifiedBy>Paulo Toledo</cp:lastModifiedBy>
  <cp:revision>4</cp:revision>
  <dcterms:created xsi:type="dcterms:W3CDTF">2023-02-03T04:07:39Z</dcterms:created>
  <dcterms:modified xsi:type="dcterms:W3CDTF">2023-02-03T05:53:56Z</dcterms:modified>
</cp:coreProperties>
</file>