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71" r:id="rId6"/>
    <p:sldId id="260" r:id="rId7"/>
    <p:sldId id="261" r:id="rId8"/>
    <p:sldId id="265" r:id="rId9"/>
    <p:sldId id="266" r:id="rId10"/>
    <p:sldId id="682" r:id="rId11"/>
    <p:sldId id="27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  <p:embeddedFont>
      <p:font typeface="Rajdhani Medium" panose="020B0604020202020204" charset="0"/>
      <p:regular r:id="rId20"/>
      <p:bold r:id="rId21"/>
    </p:embeddedFont>
    <p:embeddedFont>
      <p:font typeface="Rajdhani SemiBold" panose="020B0604020202020204" charset="0"/>
      <p:regular r:id="rId22"/>
      <p:bold r:id="rId23"/>
    </p:embeddedFont>
    <p:embeddedFont>
      <p:font typeface="Rajdhani SemiBo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gnCLGRHtTtkTQaOGwy+SlvhV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32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59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00" y="254000"/>
            <a:ext cx="4929841" cy="26306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41684" y="5068035"/>
            <a:ext cx="121919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Transformação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analítica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38" y="99127"/>
            <a:ext cx="422721" cy="16433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233C2B2-7942-4508-8066-8BC803A57DCB}"/>
              </a:ext>
            </a:extLst>
          </p:cNvPr>
          <p:cNvSpPr/>
          <p:nvPr/>
        </p:nvSpPr>
        <p:spPr>
          <a:xfrm>
            <a:off x="0" y="1892198"/>
            <a:ext cx="12192000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Cada grupo irá selecionar um dos arquivos disponíveis, analisar os dados e preparar a sua (1)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apresentação em uma ferramenta de front end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. Além disso, deverá preparar um (2)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Excel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onde apresente:</a:t>
            </a:r>
          </a:p>
          <a:p>
            <a:pPr marL="1028700" lvl="2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Elevator </a:t>
            </a:r>
            <a:r>
              <a:rPr lang="pt-BR" sz="2800" dirty="0" err="1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Pitch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 / Resumo</a:t>
            </a:r>
          </a:p>
          <a:p>
            <a:pPr marL="1028700" lvl="2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pt-BR" sz="2800" dirty="0" err="1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Storyboard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: contexto, problema, solução</a:t>
            </a:r>
          </a:p>
          <a:p>
            <a:pPr marL="1028700" lvl="2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Público alvo</a:t>
            </a:r>
          </a:p>
          <a:p>
            <a:pPr marL="1028700" lvl="2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Ação desejada</a:t>
            </a:r>
          </a:p>
          <a:p>
            <a:pPr marL="457200" lvl="2"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ea typeface="Open Sans Semibold" charset="0"/>
                <a:cs typeface="Rajdhani" panose="02000000000000000000" pitchFamily="2" charset="77"/>
              </a:rPr>
              <a:t>Cada grupo passará a sua solução (1) para outro grupo que irá lê-la em sala apresentando os pontos acima. Em seguida faremos a comparação entre ambos.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2A9721-A2C3-DF87-EA41-E70C8417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76" y="354283"/>
            <a:ext cx="7131050" cy="89749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Rajdhani Semibold" charset="0"/>
                <a:ea typeface="Rajdhani Semibold" charset="0"/>
                <a:cs typeface="Rajdhani Semibold" charset="0"/>
              </a:rPr>
              <a:t>Exercício em Grupo</a:t>
            </a:r>
          </a:p>
        </p:txBody>
      </p:sp>
    </p:spTree>
    <p:extLst>
      <p:ext uri="{BB962C8B-B14F-4D97-AF65-F5344CB8AC3E}">
        <p14:creationId xmlns:p14="http://schemas.microsoft.com/office/powerpoint/2010/main" val="28315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8" descr="Uma imagem contendo pessoa, mulher, interior, parede&#10;&#10;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8"/>
          <p:cNvSpPr txBox="1"/>
          <p:nvPr/>
        </p:nvSpPr>
        <p:spPr>
          <a:xfrm>
            <a:off x="571503" y="4203842"/>
            <a:ext cx="29738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Obrigado!</a:t>
            </a:r>
            <a:endParaRPr/>
          </a:p>
        </p:txBody>
      </p:sp>
      <p:pic>
        <p:nvPicPr>
          <p:cNvPr id="192" name="Google Shape;192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513" y="267447"/>
            <a:ext cx="3127574" cy="1668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460">
              <a:alpha val="8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3061917"/>
            <a:ext cx="12192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Storytelling e Visualização </a:t>
            </a:r>
            <a:endParaRPr sz="6600">
              <a:solidFill>
                <a:schemeClr val="lt1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de dados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634840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78B0CF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VERSÃO 210930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387" y="649785"/>
            <a:ext cx="4175440" cy="222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506476" y="354283"/>
            <a:ext cx="7131050" cy="897494"/>
          </a:xfrm>
          <a:prstGeom prst="rect">
            <a:avLst/>
          </a:prstGeom>
          <a:solidFill>
            <a:srgbClr val="78B0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ajdhani SemiBold"/>
              <a:buNone/>
            </a:pPr>
            <a:r>
              <a:rPr lang="pt-BR" sz="6600" b="1" dirty="0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Objetivos da aula</a:t>
            </a:r>
            <a:endParaRPr sz="6600" b="1" dirty="0">
              <a:solidFill>
                <a:schemeClr val="lt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06476" y="1932933"/>
            <a:ext cx="10635806" cy="27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Aprender como contar uma história com dados de forma efetiva (garantindo a passagem da mensagem), entendendo a sua estrutura </a:t>
            </a:r>
            <a:r>
              <a:rPr lang="pt-BR" sz="4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básica.</a:t>
            </a:r>
            <a:endParaRPr sz="480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506476" y="354283"/>
            <a:ext cx="7131050" cy="897494"/>
          </a:xfrm>
          <a:prstGeom prst="rect">
            <a:avLst/>
          </a:prstGeom>
          <a:solidFill>
            <a:srgbClr val="78B0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ajdhani SemiBold"/>
              <a:buNone/>
            </a:pPr>
            <a:r>
              <a:rPr lang="pt-BR" sz="6600" b="1" dirty="0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Avaliação</a:t>
            </a:r>
            <a:endParaRPr sz="6600" b="1" dirty="0">
              <a:solidFill>
                <a:schemeClr val="lt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06476" y="1932933"/>
            <a:ext cx="10635806" cy="40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Os alunos construirão em grupo uma solução para contar uma história de dados e apresentarão o material aos demais alunos. Estes irão ler a história e desenhar sua estrutura para posterior comparação com a história pretendida.</a:t>
            </a:r>
            <a:endParaRPr sz="480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506476" y="354283"/>
            <a:ext cx="7131050" cy="897494"/>
          </a:xfrm>
          <a:prstGeom prst="rect">
            <a:avLst/>
          </a:prstGeom>
          <a:solidFill>
            <a:srgbClr val="78B0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ajdhani SemiBold"/>
              <a:buNone/>
            </a:pPr>
            <a:r>
              <a:rPr lang="pt-BR" sz="6600" b="1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Data Storytelling</a:t>
            </a:r>
            <a:endParaRPr sz="6600" b="1">
              <a:solidFill>
                <a:schemeClr val="lt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06476" y="1932933"/>
            <a:ext cx="10635806" cy="38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É a forma de contar a </a:t>
            </a:r>
            <a:r>
              <a:rPr lang="pt-BR" sz="48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r>
              <a:rPr lang="pt-BR" sz="48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dos seus </a:t>
            </a:r>
            <a:r>
              <a:rPr lang="pt-BR" sz="48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4800" b="0" i="0" u="none" strike="noStrike" cap="none">
              <a:solidFill>
                <a:srgbClr val="78B0C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endParaRPr sz="4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3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506475" y="354288"/>
            <a:ext cx="7291609" cy="897494"/>
          </a:xfrm>
          <a:prstGeom prst="rect">
            <a:avLst/>
          </a:prstGeom>
          <a:solidFill>
            <a:srgbClr val="004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ajdhani SemiBold"/>
              <a:buNone/>
            </a:pPr>
            <a:r>
              <a:rPr lang="pt-BR" sz="6600" b="1" i="1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elevator pitch</a:t>
            </a:r>
            <a:endParaRPr sz="6600" b="1" i="1">
              <a:solidFill>
                <a:schemeClr val="lt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20778" y="2745847"/>
            <a:ext cx="10635806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Frase única e completa que apresente o seu ponto de vista 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06476" y="354283"/>
            <a:ext cx="7131050" cy="89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endParaRPr sz="6600" b="1">
              <a:solidFill>
                <a:srgbClr val="78B0CF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06476" y="354283"/>
            <a:ext cx="7131050" cy="897494"/>
          </a:xfrm>
          <a:prstGeom prst="rect">
            <a:avLst/>
          </a:prstGeom>
          <a:solidFill>
            <a:srgbClr val="78B0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ajdhani SemiBold"/>
              <a:buNone/>
            </a:pPr>
            <a:r>
              <a:rPr lang="pt-BR" sz="6600" b="1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História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506475" y="1916826"/>
            <a:ext cx="11072499" cy="569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Estrutura em 3 atos (jornada do </a:t>
            </a:r>
            <a:r>
              <a:rPr lang="pt-BR" sz="48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herói</a:t>
            </a:r>
            <a:r>
              <a:rPr lang="pt-BR" sz="4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78B0C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r>
              <a:rPr lang="pt-BR" sz="36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mundo do herói antes da aventura</a:t>
            </a:r>
            <a:endParaRPr/>
          </a:p>
          <a:p>
            <a:pPr marL="4572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pt-BR" sz="36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mundo do herói é virado de ponta cabeça</a:t>
            </a:r>
            <a:endParaRPr/>
          </a:p>
          <a:p>
            <a:pPr marL="4572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r>
              <a:rPr lang="pt-BR" sz="36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mundo do herói é transformado</a:t>
            </a:r>
            <a:endParaRPr/>
          </a:p>
          <a:p>
            <a:pPr marL="914400" marR="0" lvl="2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endParaRPr sz="4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506475" y="436479"/>
            <a:ext cx="11146263" cy="899162"/>
          </a:xfrm>
          <a:prstGeom prst="rect">
            <a:avLst/>
          </a:prstGeom>
          <a:solidFill>
            <a:srgbClr val="004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Construindo nossa história com dados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506475" y="2190410"/>
            <a:ext cx="10635806" cy="275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(a) Entender seu </a:t>
            </a:r>
            <a:r>
              <a:rPr lang="pt-BR" sz="36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público</a:t>
            </a:r>
            <a:endParaRPr/>
          </a:p>
          <a:p>
            <a:pPr marL="457200" marR="0" lvl="2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(b) Deixar clara a </a:t>
            </a:r>
            <a:r>
              <a:rPr lang="pt-BR" sz="36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ação</a:t>
            </a: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desejada</a:t>
            </a:r>
            <a:endParaRPr/>
          </a:p>
          <a:p>
            <a:pPr marL="457200" marR="0" lvl="2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(c) Como usar </a:t>
            </a:r>
            <a:r>
              <a:rPr lang="pt-BR" sz="36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pt-BR"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para defender a ideia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738" y="99127"/>
            <a:ext cx="422721" cy="1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506475" y="374832"/>
            <a:ext cx="7291609" cy="897494"/>
          </a:xfrm>
          <a:prstGeom prst="rect">
            <a:avLst/>
          </a:prstGeom>
          <a:solidFill>
            <a:srgbClr val="004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ajdhani SemiBold"/>
              <a:buNone/>
            </a:pPr>
            <a:r>
              <a:rPr lang="pt-BR" sz="6600" b="1" i="1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Storyboard</a:t>
            </a:r>
            <a:endParaRPr sz="6600" b="1" i="1">
              <a:solidFill>
                <a:schemeClr val="lt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506475" y="1540658"/>
            <a:ext cx="10849603" cy="201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Estruturação (rascunho) da nossa comunicação</a:t>
            </a:r>
            <a:endParaRPr/>
          </a:p>
          <a:p>
            <a:pPr marL="4572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Processo: gerar ideias, selecionar, organizar em 3 atos (</a:t>
            </a:r>
            <a:r>
              <a:rPr lang="pt-BR" sz="3000" b="1" i="0" u="none" strike="noStrike" cap="none">
                <a:solidFill>
                  <a:srgbClr val="78B0CF"/>
                </a:solidFill>
                <a:latin typeface="Calibri"/>
                <a:ea typeface="Calibri"/>
                <a:cs typeface="Calibri"/>
                <a:sym typeface="Calibri"/>
              </a:rPr>
              <a:t>contexto, problema, solução</a:t>
            </a:r>
            <a:r>
              <a:rPr lang="pt-BR"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1" descr="Storyboard for Chapter 2 of     storytelling with data: a data visualization guide for business professionals   (Wiley 2015)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0121" y="3383784"/>
            <a:ext cx="4420626" cy="331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607" y="3429000"/>
            <a:ext cx="4879131" cy="32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282</Words>
  <Application>Microsoft Office PowerPoint</Application>
  <PresentationFormat>Widescreen</PresentationFormat>
  <Paragraphs>37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Rajdhani</vt:lpstr>
      <vt:lpstr>Rajdhani SemiBold</vt:lpstr>
      <vt:lpstr>Arial</vt:lpstr>
      <vt:lpstr>Rajdhani Medium</vt:lpstr>
      <vt:lpstr>Rajdhani SemiBold</vt:lpstr>
      <vt:lpstr>Calibri</vt:lpstr>
      <vt:lpstr>Tema do Office</vt:lpstr>
      <vt:lpstr>Apresentação do PowerPoint</vt:lpstr>
      <vt:lpstr>Apresentação do PowerPoint</vt:lpstr>
      <vt:lpstr>Objetivos da aula</vt:lpstr>
      <vt:lpstr>Avaliação</vt:lpstr>
      <vt:lpstr>Data Storytelling</vt:lpstr>
      <vt:lpstr>elevator pitch</vt:lpstr>
      <vt:lpstr>História</vt:lpstr>
      <vt:lpstr>Construindo nossa história com dados</vt:lpstr>
      <vt:lpstr>Storyboard</vt:lpstr>
      <vt:lpstr>Exercício em Grupo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Anjos</dc:creator>
  <cp:lastModifiedBy>Paulo Seixas</cp:lastModifiedBy>
  <cp:revision>6</cp:revision>
  <dcterms:created xsi:type="dcterms:W3CDTF">2017-12-01T02:42:20Z</dcterms:created>
  <dcterms:modified xsi:type="dcterms:W3CDTF">2023-01-30T17:09:03Z</dcterms:modified>
</cp:coreProperties>
</file>