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5"/>
  </p:notesMasterIdLst>
  <p:sldIdLst>
    <p:sldId id="256" r:id="rId2"/>
    <p:sldId id="271" r:id="rId3"/>
    <p:sldId id="273" r:id="rId4"/>
    <p:sldId id="274" r:id="rId5"/>
    <p:sldId id="275" r:id="rId6"/>
    <p:sldId id="261" r:id="rId7"/>
    <p:sldId id="265" r:id="rId8"/>
    <p:sldId id="263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DFB99-D86F-4D38-8880-060669077D37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6EF47-D19E-4113-9A6A-C94D57075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34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1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0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6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1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8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5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1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1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6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5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11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gbX-8Xua5Mbm79pLdI1EyPyxrBNkMs7l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B8FFA0FE-77AC-42C6-B5F3-9895A3B1B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2" b="22598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C24AF8-98C4-4C9C-B4F0-CD5EC8C9C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696" y="2221166"/>
            <a:ext cx="3556507" cy="29751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500" b="1" dirty="0" err="1">
                <a:solidFill>
                  <a:schemeClr val="tx1"/>
                </a:solidFill>
              </a:rPr>
              <a:t>Sql</a:t>
            </a:r>
            <a:br>
              <a:rPr lang="en-US" sz="9600" b="1" dirty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chemeClr val="tx1"/>
                </a:solidFill>
              </a:rPr>
              <a:t>Manual de </a:t>
            </a:r>
            <a:r>
              <a:rPr lang="en-US" sz="4400" b="1" dirty="0" err="1">
                <a:solidFill>
                  <a:schemeClr val="tx1"/>
                </a:solidFill>
              </a:rPr>
              <a:t>instalação</a:t>
            </a:r>
            <a:r>
              <a:rPr lang="en-US" sz="4400" b="1" dirty="0">
                <a:solidFill>
                  <a:schemeClr val="tx1"/>
                </a:solidFill>
              </a:rPr>
              <a:t> do Pentaho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47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607C13-75BD-4122-8531-4403C6C8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Criando variável de ambiente do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A11839-B0A8-4895-9555-704CD67FA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817556"/>
            <a:ext cx="3409782" cy="440862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Os nomes das variáveis tem que ser padrão conforme o necessário para a instalação do </a:t>
            </a:r>
            <a:r>
              <a:rPr lang="pt-BR" dirty="0" err="1"/>
              <a:t>pentaho</a:t>
            </a:r>
            <a:r>
              <a:rPr lang="pt-BR" dirty="0"/>
              <a:t>. Usaremos as seguintes variáveis:</a:t>
            </a:r>
          </a:p>
          <a:p>
            <a:r>
              <a:rPr lang="pt-BR" b="1" dirty="0"/>
              <a:t>PENTAHO_JAVA_HOME</a:t>
            </a:r>
            <a:r>
              <a:rPr lang="pt-BR" dirty="0"/>
              <a:t> , com especial atenção à escrita </a:t>
            </a:r>
            <a:r>
              <a:rPr lang="pt-BR" b="1" dirty="0"/>
              <a:t>em caixa alta</a:t>
            </a:r>
            <a:endParaRPr lang="pt-BR" dirty="0">
              <a:solidFill>
                <a:srgbClr val="FFFFFF"/>
              </a:solidFill>
            </a:endParaRPr>
          </a:p>
          <a:p>
            <a:r>
              <a:rPr lang="pt-BR" dirty="0"/>
              <a:t>No campo </a:t>
            </a:r>
            <a:r>
              <a:rPr lang="pt-BR" b="1" dirty="0"/>
              <a:t>Valor da variável, </a:t>
            </a:r>
            <a:r>
              <a:rPr lang="pt-BR" dirty="0"/>
              <a:t>insira o endereço do </a:t>
            </a:r>
            <a:r>
              <a:rPr lang="pt-BR" b="1" dirty="0"/>
              <a:t>diretório onde o Java foi instalado</a:t>
            </a:r>
            <a:r>
              <a:rPr lang="pt-BR" dirty="0"/>
              <a:t>, no meu caso </a:t>
            </a:r>
            <a:r>
              <a:rPr lang="pt-BR" i="1" dirty="0"/>
              <a:t>(C:\Program Files\Java\jre1.8.0_241)</a:t>
            </a:r>
            <a:r>
              <a:rPr lang="pt-BR" dirty="0"/>
              <a:t> e clique em OK</a:t>
            </a:r>
          </a:p>
          <a:p>
            <a:r>
              <a:rPr lang="pt-BR" b="1" dirty="0"/>
              <a:t>Perceba que foram criadas várias variáveis para locais semelhantes, recomendamos fazer isso para garantir que o sistema encontre sempre as variáveis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0F3935-7ADD-4D9D-AEAC-E2AF17558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977" y="849579"/>
            <a:ext cx="6222340" cy="157226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B3D1EAA-6413-4DD2-8EDB-95F1E6C5F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977" y="2686369"/>
            <a:ext cx="6222340" cy="15722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0B934FE-4F4F-4F9A-93B4-3762C60E6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977" y="4532890"/>
            <a:ext cx="6222340" cy="15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67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607C13-75BD-4122-8531-4403C6C8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Criando variável de ambiente do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A11839-B0A8-4895-9555-704CD67FA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817556"/>
            <a:ext cx="3409782" cy="4408623"/>
          </a:xfrm>
        </p:spPr>
        <p:txBody>
          <a:bodyPr>
            <a:normAutofit/>
          </a:bodyPr>
          <a:lstStyle/>
          <a:p>
            <a:r>
              <a:rPr lang="pt-BR" dirty="0"/>
              <a:t>Criar também as variáveis referentes ao </a:t>
            </a:r>
            <a:r>
              <a:rPr lang="pt-BR" dirty="0" err="1"/>
              <a:t>pentaho</a:t>
            </a:r>
            <a:r>
              <a:rPr lang="pt-BR" dirty="0"/>
              <a:t>.</a:t>
            </a:r>
          </a:p>
          <a:p>
            <a:r>
              <a:rPr lang="pt-BR" b="1" dirty="0"/>
              <a:t>Que devem também ter redundância para garantir o funcionamento correto da ferramenta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540A77-A10C-47F3-B0CF-09370CA70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757" y="702155"/>
            <a:ext cx="6222340" cy="157226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86176D6-5CA4-4A69-B18A-5D2F15015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757" y="2627558"/>
            <a:ext cx="6222340" cy="157226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EBB3F3C-DAC8-490C-B505-1B824130F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757" y="4552961"/>
            <a:ext cx="6222340" cy="15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52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A657F-7CF0-4315-A62A-CC89D43A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-70203"/>
            <a:ext cx="11029616" cy="1188720"/>
          </a:xfrm>
        </p:spPr>
        <p:txBody>
          <a:bodyPr/>
          <a:lstStyle/>
          <a:p>
            <a:r>
              <a:rPr lang="pt-BR" dirty="0"/>
              <a:t>Com as variáveis criadas...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88A549-021A-4A27-82A7-37F8084E4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195642"/>
            <a:ext cx="11029615" cy="1343369"/>
          </a:xfrm>
        </p:spPr>
        <p:txBody>
          <a:bodyPr/>
          <a:lstStyle/>
          <a:p>
            <a:r>
              <a:rPr lang="pt-BR" dirty="0"/>
              <a:t>Agora iremos descompactar o conteúdo que foi feito download do </a:t>
            </a:r>
            <a:r>
              <a:rPr lang="pt-BR" dirty="0" err="1"/>
              <a:t>pentaho</a:t>
            </a:r>
            <a:r>
              <a:rPr lang="pt-BR" dirty="0"/>
              <a:t> no disco local C: da maquina para realizar a instalação da ferramenta. Lembrando que as variáveis de ambiente devem ser colocadas conforme o local que será descompactado o arquivo. Caso mudar o diretório, mude também na variável de ambiente criada.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FF3F68-BDEE-4DB5-B1AA-5699A8C54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589" y="2929213"/>
            <a:ext cx="6891184" cy="318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11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DB171-A193-4B53-93B4-B2F3911A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30BB70-4285-4461-8E2A-B0386DBEC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6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386F2E3-1820-43BF-A60E-932DE2C18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18" y="1827597"/>
            <a:ext cx="11449544" cy="4182586"/>
          </a:xfrm>
        </p:spPr>
        <p:txBody>
          <a:bodyPr>
            <a:normAutofit/>
          </a:bodyPr>
          <a:lstStyle/>
          <a:p>
            <a:r>
              <a:rPr lang="pt-BR" dirty="0"/>
              <a:t>O processo de instalação do </a:t>
            </a:r>
            <a:r>
              <a:rPr lang="pt-BR" dirty="0" err="1"/>
              <a:t>pentaho</a:t>
            </a:r>
            <a:r>
              <a:rPr lang="pt-BR" dirty="0"/>
              <a:t> é um pouco complicado e exige atenção no passo-a-passo para a execução da instalação. Caso tenha duvidas, contate o professor.</a:t>
            </a:r>
          </a:p>
          <a:p>
            <a:endParaRPr lang="pt-BR" dirty="0"/>
          </a:p>
          <a:p>
            <a:r>
              <a:rPr lang="pt-BR" dirty="0"/>
              <a:t>Os arquivos para a instalação estão no Google Drive, no link: </a:t>
            </a:r>
            <a:r>
              <a:rPr lang="pt-BR" dirty="0">
                <a:hlinkClick r:id="rId2"/>
              </a:rPr>
              <a:t>https://drive.google.com/drive/folders/1gbX-8Xua5Mbm79pLdI1EyPyxrBNkMs7l?usp=sharing</a:t>
            </a:r>
            <a:endParaRPr lang="pt-BR" dirty="0"/>
          </a:p>
          <a:p>
            <a:endParaRPr lang="pt-BR" dirty="0"/>
          </a:p>
          <a:p>
            <a:r>
              <a:rPr lang="pt-BR" dirty="0"/>
              <a:t>Quando finalizar o download siga os seguintes passos: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A69907D-0F2A-4391-9527-2F2E4D29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11217007" cy="1300365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Instalando</a:t>
            </a:r>
            <a:r>
              <a:rPr lang="en-US" sz="3600" dirty="0">
                <a:solidFill>
                  <a:schemeClr val="tx1"/>
                </a:solidFill>
              </a:rPr>
              <a:t> o </a:t>
            </a:r>
            <a:r>
              <a:rPr lang="en-US" sz="3600" dirty="0" err="1">
                <a:solidFill>
                  <a:schemeClr val="tx1"/>
                </a:solidFill>
              </a:rPr>
              <a:t>pentaho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26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386F2E3-1820-43BF-A60E-932DE2C18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18" y="1827597"/>
            <a:ext cx="11449544" cy="2371541"/>
          </a:xfrm>
        </p:spPr>
        <p:txBody>
          <a:bodyPr>
            <a:normAutofit/>
          </a:bodyPr>
          <a:lstStyle/>
          <a:p>
            <a:r>
              <a:rPr lang="pt-BR" dirty="0"/>
              <a:t>Realizar o download dos arquivos no </a:t>
            </a:r>
            <a:r>
              <a:rPr lang="pt-BR" dirty="0" err="1"/>
              <a:t>google</a:t>
            </a:r>
            <a:r>
              <a:rPr lang="pt-BR" dirty="0"/>
              <a:t> drive. No link disponibilizado.</a:t>
            </a:r>
          </a:p>
          <a:p>
            <a:r>
              <a:rPr lang="pt-BR" dirty="0"/>
              <a:t>Os arquivos que serão baixados serão os seguintes: </a:t>
            </a:r>
          </a:p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A69907D-0F2A-4391-9527-2F2E4D29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11217007" cy="1300365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Instalando</a:t>
            </a:r>
            <a:r>
              <a:rPr lang="en-US" sz="3600" dirty="0">
                <a:solidFill>
                  <a:schemeClr val="tx1"/>
                </a:solidFill>
              </a:rPr>
              <a:t> o </a:t>
            </a:r>
            <a:r>
              <a:rPr lang="en-US" sz="3600" dirty="0" err="1">
                <a:solidFill>
                  <a:schemeClr val="tx1"/>
                </a:solidFill>
              </a:rPr>
              <a:t>pentaho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89BB131-9DD7-4A02-B777-1012C47C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61" y="3869245"/>
            <a:ext cx="9833775" cy="197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1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7A3A5-2E4A-45B1-9DF6-877BCADC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1188720"/>
          </a:xfrm>
        </p:spPr>
        <p:txBody>
          <a:bodyPr/>
          <a:lstStyle/>
          <a:p>
            <a:r>
              <a:rPr lang="pt-BR" dirty="0"/>
              <a:t>Colocar os arquivos na pasta correta de destino: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3BE1FE-3FF6-42A0-853C-A68A9EF8A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38708"/>
            <a:ext cx="11029615" cy="1188720"/>
          </a:xfrm>
        </p:spPr>
        <p:txBody>
          <a:bodyPr/>
          <a:lstStyle/>
          <a:p>
            <a:r>
              <a:rPr lang="pt-BR" dirty="0"/>
              <a:t>Sugerimos para essa instalação criar uma pasta chamada </a:t>
            </a:r>
            <a:r>
              <a:rPr lang="pt-BR" dirty="0" err="1"/>
              <a:t>pentaho</a:t>
            </a:r>
            <a:r>
              <a:rPr lang="pt-BR" dirty="0"/>
              <a:t> no disco local C da maquina para descompactar os arquivos dentro dessa pasta, desta forma a instalação será mais simples.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EE312-AD4E-409F-B06B-344D8D98E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54"/>
          <a:stretch/>
        </p:blipFill>
        <p:spPr>
          <a:xfrm>
            <a:off x="137309" y="3062379"/>
            <a:ext cx="5695321" cy="318347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862D34E-D4B4-484A-95DE-7D04DBA9D1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697"/>
          <a:stretch/>
        </p:blipFill>
        <p:spPr>
          <a:xfrm>
            <a:off x="5956917" y="4037714"/>
            <a:ext cx="6097774" cy="118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1C640-5FD0-4C34-8CA2-B5A3E0D1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17429"/>
            <a:ext cx="11029616" cy="553989"/>
          </a:xfrm>
        </p:spPr>
        <p:txBody>
          <a:bodyPr/>
          <a:lstStyle/>
          <a:p>
            <a:r>
              <a:rPr lang="pt-BR" dirty="0"/>
              <a:t>Descompactar ambos os arquivos dentro da pasta: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9AA791-0496-4158-8D4E-0BEBC3CE6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71418"/>
            <a:ext cx="11029615" cy="1990991"/>
          </a:xfrm>
        </p:spPr>
        <p:txBody>
          <a:bodyPr/>
          <a:lstStyle/>
          <a:p>
            <a:r>
              <a:rPr lang="pt-BR" dirty="0"/>
              <a:t>Clique com o botão direito do mouse em ambos os arquivos e realize a descompactação dos arquivos na pasta.</a:t>
            </a:r>
          </a:p>
          <a:p>
            <a:r>
              <a:rPr lang="pt-BR" dirty="0"/>
              <a:t>Dessa forma ele já vai ter gerado as pastas necessárias para o </a:t>
            </a:r>
            <a:r>
              <a:rPr lang="pt-BR" dirty="0" err="1"/>
              <a:t>pentaho</a:t>
            </a:r>
            <a:r>
              <a:rPr lang="pt-BR" dirty="0"/>
              <a:t>.</a:t>
            </a:r>
          </a:p>
          <a:p>
            <a:r>
              <a:rPr lang="pt-BR" dirty="0"/>
              <a:t>Após isso deve-se instalar o </a:t>
            </a:r>
            <a:r>
              <a:rPr lang="pt-BR" dirty="0" err="1"/>
              <a:t>java</a:t>
            </a:r>
            <a:r>
              <a:rPr lang="pt-BR" dirty="0"/>
              <a:t>, que é um arquivo de instalador. O </a:t>
            </a:r>
            <a:r>
              <a:rPr lang="pt-BR" dirty="0" err="1"/>
              <a:t>pentaho</a:t>
            </a:r>
            <a:r>
              <a:rPr lang="pt-BR" dirty="0"/>
              <a:t> só precisa ser copiado. Não tem um instalador. Só seguir os passos na tela clicando em NEXT e o </a:t>
            </a:r>
            <a:r>
              <a:rPr lang="pt-BR" dirty="0" err="1"/>
              <a:t>java</a:t>
            </a:r>
            <a:r>
              <a:rPr lang="pt-BR" dirty="0"/>
              <a:t> será instalado corretamente.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83C3E4-4711-49D7-B461-DE0653116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230" y="3692790"/>
            <a:ext cx="7043686" cy="106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386F2E3-1820-43BF-A60E-932DE2C18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34" y="1088396"/>
            <a:ext cx="11449544" cy="480596"/>
          </a:xfrm>
        </p:spPr>
        <p:txBody>
          <a:bodyPr>
            <a:normAutofit/>
          </a:bodyPr>
          <a:lstStyle/>
          <a:p>
            <a:r>
              <a:rPr lang="pt-BR" dirty="0"/>
              <a:t>Buscar no menu iniciar o local no sistema chamado Variáveis do sistema, conforme imagem abaixo:</a:t>
            </a:r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4F1123B-2FC3-4131-A121-60E8E67E5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944" y="1572549"/>
            <a:ext cx="7634631" cy="5237062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D5C1C3AB-261A-4B61-A6F2-DD2376F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17429"/>
            <a:ext cx="11029616" cy="553989"/>
          </a:xfrm>
        </p:spPr>
        <p:txBody>
          <a:bodyPr/>
          <a:lstStyle/>
          <a:p>
            <a:r>
              <a:rPr lang="pt-BR" dirty="0"/>
              <a:t>Criando as variáveis de ambiente</a:t>
            </a:r>
          </a:p>
        </p:txBody>
      </p:sp>
    </p:spTree>
    <p:extLst>
      <p:ext uri="{BB962C8B-B14F-4D97-AF65-F5344CB8AC3E}">
        <p14:creationId xmlns:p14="http://schemas.microsoft.com/office/powerpoint/2010/main" val="58959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386F2E3-1820-43BF-A60E-932DE2C18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34" y="726767"/>
            <a:ext cx="11449544" cy="480596"/>
          </a:xfrm>
        </p:spPr>
        <p:txBody>
          <a:bodyPr>
            <a:normAutofit/>
          </a:bodyPr>
          <a:lstStyle/>
          <a:p>
            <a:r>
              <a:rPr lang="pt-BR" dirty="0"/>
              <a:t>Ao abrir a janela de propriedades do sistema, deve clicar na opção variáveis do ambiente</a:t>
            </a:r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F7E572-5471-47C8-807E-FC6DD26F8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60" y="1671730"/>
            <a:ext cx="3925887" cy="44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7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607C13-75BD-4122-8531-4403C6C8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>
                <a:solidFill>
                  <a:srgbClr val="FFFFFF"/>
                </a:solidFill>
              </a:rPr>
              <a:t>Definindo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uma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variável</a:t>
            </a:r>
            <a:r>
              <a:rPr lang="en-US" sz="3600" dirty="0">
                <a:solidFill>
                  <a:srgbClr val="FFFFFF"/>
                </a:solidFill>
              </a:rPr>
              <a:t> de </a:t>
            </a:r>
            <a:r>
              <a:rPr lang="en-US" sz="3600" dirty="0" err="1">
                <a:solidFill>
                  <a:srgbClr val="FFFFFF"/>
                </a:solidFill>
              </a:rPr>
              <a:t>ambiente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A11839-B0A8-4895-9555-704CD67FA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3"/>
            <a:ext cx="3409782" cy="3978702"/>
          </a:xfrm>
        </p:spPr>
        <p:txBody>
          <a:bodyPr>
            <a:normAutofit/>
          </a:bodyPr>
          <a:lstStyle/>
          <a:p>
            <a:r>
              <a:rPr lang="pt-BR" dirty="0"/>
              <a:t>Nessa tela devemos criar uma variável de ambiente, para isso tem que clicar na opção novo da caixa de baixo. Correspondente à variável de sistema.</a:t>
            </a:r>
          </a:p>
          <a:p>
            <a:r>
              <a:rPr lang="pt-BR" dirty="0"/>
              <a:t>Irá abrir uma tela nova para inserir duas informações referentes à instalação.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AC4733-FE22-41C4-AFB7-0AF39AC01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538" y="702155"/>
            <a:ext cx="5891949" cy="557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47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607C13-75BD-4122-8531-4403C6C8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>
                <a:solidFill>
                  <a:srgbClr val="FFFFFF"/>
                </a:solidFill>
              </a:rPr>
              <a:t>Definindo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uma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variável</a:t>
            </a:r>
            <a:r>
              <a:rPr lang="en-US" sz="3600" dirty="0">
                <a:solidFill>
                  <a:srgbClr val="FFFFFF"/>
                </a:solidFill>
              </a:rPr>
              <a:t> de </a:t>
            </a:r>
            <a:r>
              <a:rPr lang="en-US" sz="3600" dirty="0" err="1">
                <a:solidFill>
                  <a:srgbClr val="FFFFFF"/>
                </a:solidFill>
              </a:rPr>
              <a:t>ambiente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A11839-B0A8-4895-9555-704CD67FA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096193"/>
          </a:xfrm>
        </p:spPr>
        <p:txBody>
          <a:bodyPr>
            <a:normAutofit/>
          </a:bodyPr>
          <a:lstStyle/>
          <a:p>
            <a:r>
              <a:rPr lang="pt-BR" dirty="0"/>
              <a:t>Nessa janela devemos digitar o local onde o </a:t>
            </a:r>
            <a:r>
              <a:rPr lang="pt-BR" dirty="0" err="1"/>
              <a:t>pentaho</a:t>
            </a:r>
            <a:r>
              <a:rPr lang="pt-BR" dirty="0"/>
              <a:t> será instalado. Recomendamos instalar o </a:t>
            </a:r>
            <a:r>
              <a:rPr lang="pt-BR" dirty="0" err="1"/>
              <a:t>pentaho</a:t>
            </a:r>
            <a:r>
              <a:rPr lang="pt-BR" dirty="0"/>
              <a:t> no disco local principal da maquina, localizado quando abrimos o “Meu computador”:</a:t>
            </a:r>
          </a:p>
          <a:p>
            <a:pPr marL="0" indent="0">
              <a:buNone/>
            </a:pPr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851B64-936C-4D4D-9B13-64C94183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32" y="601200"/>
            <a:ext cx="7285828" cy="61891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E3774DB-FAE8-4319-930D-FE7C25FC3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639" b="40252"/>
          <a:stretch/>
        </p:blipFill>
        <p:spPr>
          <a:xfrm>
            <a:off x="913554" y="4738168"/>
            <a:ext cx="3028557" cy="10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77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539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 Nova Light</vt:lpstr>
      <vt:lpstr>Calibri</vt:lpstr>
      <vt:lpstr>Wingdings 2</vt:lpstr>
      <vt:lpstr>DividendVTI</vt:lpstr>
      <vt:lpstr>Sql Manual de instalação do Pentaho</vt:lpstr>
      <vt:lpstr>Instalando o pentaho</vt:lpstr>
      <vt:lpstr>Instalando o pentaho</vt:lpstr>
      <vt:lpstr>Colocar os arquivos na pasta correta de destino:</vt:lpstr>
      <vt:lpstr>Descompactar ambos os arquivos dentro da pasta:</vt:lpstr>
      <vt:lpstr>Criando as variáveis de ambiente</vt:lpstr>
      <vt:lpstr>Apresentação do PowerPoint</vt:lpstr>
      <vt:lpstr>Definindo uma variável de ambiente</vt:lpstr>
      <vt:lpstr>Definindo uma variável de ambiente</vt:lpstr>
      <vt:lpstr>Criando variável de ambiente do JAVA</vt:lpstr>
      <vt:lpstr>Criando variável de ambiente do JAVA</vt:lpstr>
      <vt:lpstr>Com as variáveis criadas...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</dc:title>
  <dc:creator>HELOISA SILVEIRA</dc:creator>
  <cp:lastModifiedBy>Luis</cp:lastModifiedBy>
  <cp:revision>33</cp:revision>
  <dcterms:created xsi:type="dcterms:W3CDTF">2020-09-06T14:44:56Z</dcterms:created>
  <dcterms:modified xsi:type="dcterms:W3CDTF">2022-03-10T17:21:25Z</dcterms:modified>
</cp:coreProperties>
</file>