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1A44E4D-CB67-4218-B151-3976F112AB2B}" type="datetimeFigureOut">
              <a:rPr lang="pt-BR" smtClean="0"/>
              <a:t>29/10/2021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423952C-F290-4EB9-B4F9-F9467974D47B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37050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44E4D-CB67-4218-B151-3976F112AB2B}" type="datetimeFigureOut">
              <a:rPr lang="pt-BR" smtClean="0"/>
              <a:t>29/10/2021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952C-F290-4EB9-B4F9-F9467974D4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8114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44E4D-CB67-4218-B151-3976F112AB2B}" type="datetimeFigureOut">
              <a:rPr lang="pt-BR" smtClean="0"/>
              <a:t>29/10/2021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952C-F290-4EB9-B4F9-F9467974D4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2058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44E4D-CB67-4218-B151-3976F112AB2B}" type="datetimeFigureOut">
              <a:rPr lang="pt-BR" smtClean="0"/>
              <a:t>29/10/2021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952C-F290-4EB9-B4F9-F9467974D4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3566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1A44E4D-CB67-4218-B151-3976F112AB2B}" type="datetimeFigureOut">
              <a:rPr lang="pt-BR" smtClean="0"/>
              <a:t>29/10/2021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423952C-F290-4EB9-B4F9-F9467974D47B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779935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44E4D-CB67-4218-B151-3976F112AB2B}" type="datetimeFigureOut">
              <a:rPr lang="pt-BR" smtClean="0"/>
              <a:t>29/10/2021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952C-F290-4EB9-B4F9-F9467974D4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6948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44E4D-CB67-4218-B151-3976F112AB2B}" type="datetimeFigureOut">
              <a:rPr lang="pt-BR" smtClean="0"/>
              <a:t>29/10/2021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952C-F290-4EB9-B4F9-F9467974D4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65922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44E4D-CB67-4218-B151-3976F112AB2B}" type="datetimeFigureOut">
              <a:rPr lang="pt-BR" smtClean="0"/>
              <a:t>29/10/2021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952C-F290-4EB9-B4F9-F9467974D4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8669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44E4D-CB67-4218-B151-3976F112AB2B}" type="datetimeFigureOut">
              <a:rPr lang="pt-BR" smtClean="0"/>
              <a:t>29/10/2021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3952C-F290-4EB9-B4F9-F9467974D4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3484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F1A44E4D-CB67-4218-B151-3976F112AB2B}" type="datetimeFigureOut">
              <a:rPr lang="pt-BR" smtClean="0"/>
              <a:t>29/10/2021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0423952C-F290-4EB9-B4F9-F9467974D47B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95425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F1A44E4D-CB67-4218-B151-3976F112AB2B}" type="datetimeFigureOut">
              <a:rPr lang="pt-BR" smtClean="0"/>
              <a:t>29/10/2021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0423952C-F290-4EB9-B4F9-F9467974D4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7962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1A44E4D-CB67-4218-B151-3976F112AB2B}" type="datetimeFigureOut">
              <a:rPr lang="pt-BR" smtClean="0"/>
              <a:t>29/10/2021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423952C-F290-4EB9-B4F9-F9467974D47B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2503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Gráficos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/>
              <a:t>Apresentando Gráficos</a:t>
            </a:r>
          </a:p>
        </p:txBody>
      </p:sp>
    </p:spTree>
    <p:extLst>
      <p:ext uri="{BB962C8B-B14F-4D97-AF65-F5344CB8AC3E}">
        <p14:creationId xmlns:p14="http://schemas.microsoft.com/office/powerpoint/2010/main" val="1448575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Inserir gráfico pelo Power Point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9797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Inserir gráfico do Excel - Vinculado </a:t>
            </a:r>
          </a:p>
        </p:txBody>
      </p:sp>
    </p:spTree>
    <p:extLst>
      <p:ext uri="{BB962C8B-B14F-4D97-AF65-F5344CB8AC3E}">
        <p14:creationId xmlns:p14="http://schemas.microsoft.com/office/powerpoint/2010/main" val="1729248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Inserir gráfico do Excel – Não Vinculado</a:t>
            </a:r>
          </a:p>
        </p:txBody>
      </p:sp>
    </p:spTree>
    <p:extLst>
      <p:ext uri="{BB962C8B-B14F-4D97-AF65-F5344CB8AC3E}">
        <p14:creationId xmlns:p14="http://schemas.microsoft.com/office/powerpoint/2010/main" val="521155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Inserir gráfico como imagem</a:t>
            </a:r>
          </a:p>
        </p:txBody>
      </p:sp>
    </p:spTree>
    <p:extLst>
      <p:ext uri="{BB962C8B-B14F-4D97-AF65-F5344CB8AC3E}">
        <p14:creationId xmlns:p14="http://schemas.microsoft.com/office/powerpoint/2010/main" val="275748226"/>
      </p:ext>
    </p:extLst>
  </p:cSld>
  <p:clrMapOvr>
    <a:masterClrMapping/>
  </p:clrMapOvr>
</p:sld>
</file>

<file path=ppt/theme/theme1.xml><?xml version="1.0" encoding="utf-8"?>
<a:theme xmlns:a="http://schemas.openxmlformats.org/drawingml/2006/main" name="Selo">
  <a:themeElements>
    <a:clrScheme name="Selo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Sel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l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Selo</Template>
  <TotalTime>19</TotalTime>
  <Words>26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Impact</vt:lpstr>
      <vt:lpstr>Selo</vt:lpstr>
      <vt:lpstr>Gráficos</vt:lpstr>
      <vt:lpstr>Inserir gráfico pelo Power Point</vt:lpstr>
      <vt:lpstr> Inserir gráfico do Excel - Vinculado </vt:lpstr>
      <vt:lpstr>Inserir gráfico do Excel – Não Vinculado</vt:lpstr>
      <vt:lpstr>Inserir gráfico como imagem</vt:lpstr>
    </vt:vector>
  </TitlesOfParts>
  <Company>Clarify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Gráficos</dc:title>
  <dc:creator>Natali</dc:creator>
  <cp:lastModifiedBy>Natali Pires de Campos</cp:lastModifiedBy>
  <cp:revision>9</cp:revision>
  <dcterms:created xsi:type="dcterms:W3CDTF">2014-08-15T14:18:24Z</dcterms:created>
  <dcterms:modified xsi:type="dcterms:W3CDTF">2021-10-29T21:52:58Z</dcterms:modified>
</cp:coreProperties>
</file>