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09528D-09C2-413A-91F0-BC73EF0456B0}" type="doc">
      <dgm:prSet loTypeId="urn:microsoft.com/office/officeart/2005/8/layout/process5" loCatId="process" qsTypeId="urn:microsoft.com/office/officeart/2005/8/quickstyle/simple3" qsCatId="simple" csTypeId="urn:microsoft.com/office/officeart/2005/8/colors/colorful1" csCatId="colorful" phldr="1"/>
      <dgm:spPr/>
    </dgm:pt>
    <dgm:pt modelId="{2F86D62F-228F-4E8C-842F-7557538495BD}">
      <dgm:prSet phldrT="[Texto]"/>
      <dgm:spPr/>
      <dgm:t>
        <a:bodyPr/>
        <a:lstStyle/>
        <a:p>
          <a:r>
            <a:rPr lang="pt-BR" dirty="0" smtClean="0"/>
            <a:t>Tirar a roupa</a:t>
          </a:r>
          <a:endParaRPr lang="pt-BR" dirty="0"/>
        </a:p>
      </dgm:t>
    </dgm:pt>
    <dgm:pt modelId="{78234192-E837-4847-93DC-BE2A933E4CAD}" type="parTrans" cxnId="{30E62B17-AA30-4124-BA5E-0795BF927DE2}">
      <dgm:prSet/>
      <dgm:spPr/>
      <dgm:t>
        <a:bodyPr/>
        <a:lstStyle/>
        <a:p>
          <a:endParaRPr lang="pt-BR"/>
        </a:p>
      </dgm:t>
    </dgm:pt>
    <dgm:pt modelId="{710DF0C1-5BB1-44D0-8F6E-8CE99930DBDC}" type="sibTrans" cxnId="{30E62B17-AA30-4124-BA5E-0795BF927DE2}">
      <dgm:prSet/>
      <dgm:spPr/>
      <dgm:t>
        <a:bodyPr/>
        <a:lstStyle/>
        <a:p>
          <a:endParaRPr lang="pt-BR"/>
        </a:p>
      </dgm:t>
    </dgm:pt>
    <dgm:pt modelId="{AF4B779C-E598-4A7D-A7A9-9C75CA6A515A}">
      <dgm:prSet phldrT="[Texto]"/>
      <dgm:spPr/>
      <dgm:t>
        <a:bodyPr/>
        <a:lstStyle/>
        <a:p>
          <a:r>
            <a:rPr lang="pt-BR" dirty="0" smtClean="0"/>
            <a:t>Ligar a água</a:t>
          </a:r>
          <a:endParaRPr lang="pt-BR" dirty="0"/>
        </a:p>
      </dgm:t>
    </dgm:pt>
    <dgm:pt modelId="{92AE45DC-5454-4B25-A894-069A520F0B33}" type="parTrans" cxnId="{4ABB688A-A890-4E93-84A6-DC742E4817E5}">
      <dgm:prSet/>
      <dgm:spPr/>
      <dgm:t>
        <a:bodyPr/>
        <a:lstStyle/>
        <a:p>
          <a:endParaRPr lang="pt-BR"/>
        </a:p>
      </dgm:t>
    </dgm:pt>
    <dgm:pt modelId="{E7788784-6061-4DD9-8744-64187074FE31}" type="sibTrans" cxnId="{4ABB688A-A890-4E93-84A6-DC742E4817E5}">
      <dgm:prSet/>
      <dgm:spPr/>
      <dgm:t>
        <a:bodyPr/>
        <a:lstStyle/>
        <a:p>
          <a:endParaRPr lang="pt-BR"/>
        </a:p>
      </dgm:t>
    </dgm:pt>
    <dgm:pt modelId="{2DC7EA37-3EB6-4483-B553-A730D6F6CE74}">
      <dgm:prSet phldrT="[Texto]"/>
      <dgm:spPr/>
      <dgm:t>
        <a:bodyPr/>
        <a:lstStyle/>
        <a:p>
          <a:r>
            <a:rPr lang="pt-BR" dirty="0" smtClean="0"/>
            <a:t>Ensaboar-se</a:t>
          </a:r>
          <a:endParaRPr lang="pt-BR" dirty="0"/>
        </a:p>
      </dgm:t>
    </dgm:pt>
    <dgm:pt modelId="{B77322B0-912D-42EE-AD06-6F2790C3836F}" type="parTrans" cxnId="{ECC74BC7-5D3F-4B6E-AC0E-9E7D0594E2E0}">
      <dgm:prSet/>
      <dgm:spPr/>
      <dgm:t>
        <a:bodyPr/>
        <a:lstStyle/>
        <a:p>
          <a:endParaRPr lang="pt-BR"/>
        </a:p>
      </dgm:t>
    </dgm:pt>
    <dgm:pt modelId="{17B4A885-5AC8-4780-AC31-A57D5B13F51B}" type="sibTrans" cxnId="{ECC74BC7-5D3F-4B6E-AC0E-9E7D0594E2E0}">
      <dgm:prSet/>
      <dgm:spPr/>
      <dgm:t>
        <a:bodyPr/>
        <a:lstStyle/>
        <a:p>
          <a:endParaRPr lang="pt-BR"/>
        </a:p>
      </dgm:t>
    </dgm:pt>
    <dgm:pt modelId="{33F9FA55-D0B0-4511-8D4D-CCFE8E207FF9}">
      <dgm:prSet phldrT="[Texto]"/>
      <dgm:spPr/>
      <dgm:t>
        <a:bodyPr/>
        <a:lstStyle/>
        <a:p>
          <a:r>
            <a:rPr lang="pt-BR" dirty="0" smtClean="0"/>
            <a:t>Lavar o cabelo</a:t>
          </a:r>
          <a:endParaRPr lang="pt-BR" dirty="0"/>
        </a:p>
      </dgm:t>
    </dgm:pt>
    <dgm:pt modelId="{2E77020B-E3BF-4F19-98A0-130D54F89DDF}" type="parTrans" cxnId="{A6F756E3-6125-473F-964B-AE25DBB1A34F}">
      <dgm:prSet/>
      <dgm:spPr/>
      <dgm:t>
        <a:bodyPr/>
        <a:lstStyle/>
        <a:p>
          <a:endParaRPr lang="pt-BR"/>
        </a:p>
      </dgm:t>
    </dgm:pt>
    <dgm:pt modelId="{F4185F10-B0A0-4559-BB44-29048228FDE3}" type="sibTrans" cxnId="{A6F756E3-6125-473F-964B-AE25DBB1A34F}">
      <dgm:prSet/>
      <dgm:spPr/>
      <dgm:t>
        <a:bodyPr/>
        <a:lstStyle/>
        <a:p>
          <a:endParaRPr lang="pt-BR"/>
        </a:p>
      </dgm:t>
    </dgm:pt>
    <dgm:pt modelId="{D3BA68A1-2892-4FA1-B26D-F095FDB415EA}">
      <dgm:prSet phldrT="[Texto]"/>
      <dgm:spPr/>
      <dgm:t>
        <a:bodyPr/>
        <a:lstStyle/>
        <a:p>
          <a:r>
            <a:rPr lang="pt-BR" dirty="0" smtClean="0"/>
            <a:t>Enxaguar-se</a:t>
          </a:r>
          <a:endParaRPr lang="pt-BR" dirty="0"/>
        </a:p>
      </dgm:t>
    </dgm:pt>
    <dgm:pt modelId="{9617970E-8B5F-47E1-A9FA-28526876E6A7}" type="parTrans" cxnId="{D2F8F6F7-5A8E-4810-AE11-8284641D4007}">
      <dgm:prSet/>
      <dgm:spPr/>
      <dgm:t>
        <a:bodyPr/>
        <a:lstStyle/>
        <a:p>
          <a:endParaRPr lang="pt-BR"/>
        </a:p>
      </dgm:t>
    </dgm:pt>
    <dgm:pt modelId="{B39A5761-AB24-4B36-A837-9739D97BD91D}" type="sibTrans" cxnId="{D2F8F6F7-5A8E-4810-AE11-8284641D4007}">
      <dgm:prSet/>
      <dgm:spPr/>
      <dgm:t>
        <a:bodyPr/>
        <a:lstStyle/>
        <a:p>
          <a:endParaRPr lang="pt-BR"/>
        </a:p>
      </dgm:t>
    </dgm:pt>
    <dgm:pt modelId="{098F5071-12A3-424E-80FF-82D83DC8E61E}">
      <dgm:prSet phldrT="[Texto]"/>
      <dgm:spPr/>
      <dgm:t>
        <a:bodyPr/>
        <a:lstStyle/>
        <a:p>
          <a:r>
            <a:rPr lang="pt-BR" dirty="0" smtClean="0"/>
            <a:t>Desligar a água</a:t>
          </a:r>
          <a:endParaRPr lang="pt-BR" dirty="0"/>
        </a:p>
      </dgm:t>
    </dgm:pt>
    <dgm:pt modelId="{9A4D9A79-05F4-4544-A07F-ECAC075E8179}" type="parTrans" cxnId="{344F7632-8D7B-43A8-A27B-46FC0933B5ED}">
      <dgm:prSet/>
      <dgm:spPr/>
      <dgm:t>
        <a:bodyPr/>
        <a:lstStyle/>
        <a:p>
          <a:endParaRPr lang="pt-BR"/>
        </a:p>
      </dgm:t>
    </dgm:pt>
    <dgm:pt modelId="{7D951261-7CFE-4FFE-AB52-46A0338979F5}" type="sibTrans" cxnId="{344F7632-8D7B-43A8-A27B-46FC0933B5ED}">
      <dgm:prSet/>
      <dgm:spPr/>
      <dgm:t>
        <a:bodyPr/>
        <a:lstStyle/>
        <a:p>
          <a:endParaRPr lang="pt-BR"/>
        </a:p>
      </dgm:t>
    </dgm:pt>
    <dgm:pt modelId="{3BC20914-C940-4369-9748-0451369213E3}">
      <dgm:prSet phldrT="[Texto]"/>
      <dgm:spPr/>
      <dgm:t>
        <a:bodyPr/>
        <a:lstStyle/>
        <a:p>
          <a:r>
            <a:rPr lang="pt-BR" dirty="0" smtClean="0"/>
            <a:t>Secar-se</a:t>
          </a:r>
          <a:endParaRPr lang="pt-BR" dirty="0"/>
        </a:p>
      </dgm:t>
    </dgm:pt>
    <dgm:pt modelId="{A016CF02-DE76-4A14-9BFB-4AFAE525B750}" type="parTrans" cxnId="{949A5022-CA7F-42DF-B95D-F373C15271A1}">
      <dgm:prSet/>
      <dgm:spPr/>
      <dgm:t>
        <a:bodyPr/>
        <a:lstStyle/>
        <a:p>
          <a:endParaRPr lang="pt-BR"/>
        </a:p>
      </dgm:t>
    </dgm:pt>
    <dgm:pt modelId="{53105BA1-07CF-4264-9D53-2DE205F839E7}" type="sibTrans" cxnId="{949A5022-CA7F-42DF-B95D-F373C15271A1}">
      <dgm:prSet/>
      <dgm:spPr/>
      <dgm:t>
        <a:bodyPr/>
        <a:lstStyle/>
        <a:p>
          <a:endParaRPr lang="pt-BR"/>
        </a:p>
      </dgm:t>
    </dgm:pt>
    <dgm:pt modelId="{4FCCC39A-DFB5-4833-A205-370AC7204C4A}">
      <dgm:prSet phldrT="[Texto]"/>
      <dgm:spPr/>
      <dgm:t>
        <a:bodyPr/>
        <a:lstStyle/>
        <a:p>
          <a:r>
            <a:rPr lang="pt-BR" dirty="0" smtClean="0"/>
            <a:t>Vestir-se</a:t>
          </a:r>
          <a:endParaRPr lang="pt-BR" dirty="0"/>
        </a:p>
      </dgm:t>
    </dgm:pt>
    <dgm:pt modelId="{5420A177-CF58-498D-B5E9-086CD9D8F56C}" type="parTrans" cxnId="{6443B665-1B7E-47B2-8BB7-C4993EC2A869}">
      <dgm:prSet/>
      <dgm:spPr/>
      <dgm:t>
        <a:bodyPr/>
        <a:lstStyle/>
        <a:p>
          <a:endParaRPr lang="pt-BR"/>
        </a:p>
      </dgm:t>
    </dgm:pt>
    <dgm:pt modelId="{DACE8713-B906-43E5-B955-9D3BCB425357}" type="sibTrans" cxnId="{6443B665-1B7E-47B2-8BB7-C4993EC2A869}">
      <dgm:prSet/>
      <dgm:spPr/>
      <dgm:t>
        <a:bodyPr/>
        <a:lstStyle/>
        <a:p>
          <a:endParaRPr lang="pt-BR"/>
        </a:p>
      </dgm:t>
    </dgm:pt>
    <dgm:pt modelId="{CBCEAF69-F456-4596-A5B1-4A31960DA1BC}">
      <dgm:prSet phldrT="[Texto]"/>
      <dgm:spPr/>
      <dgm:t>
        <a:bodyPr/>
        <a:lstStyle/>
        <a:p>
          <a:r>
            <a:rPr lang="pt-BR" dirty="0" smtClean="0"/>
            <a:t>Limpar o banheiro</a:t>
          </a:r>
          <a:endParaRPr lang="pt-BR" dirty="0"/>
        </a:p>
      </dgm:t>
    </dgm:pt>
    <dgm:pt modelId="{AA3A5E26-9B7A-4D2A-806A-30055189417E}" type="parTrans" cxnId="{C9F2C800-B441-4EA6-B9C0-E8E7A3056FB4}">
      <dgm:prSet/>
      <dgm:spPr/>
      <dgm:t>
        <a:bodyPr/>
        <a:lstStyle/>
        <a:p>
          <a:endParaRPr lang="pt-BR"/>
        </a:p>
      </dgm:t>
    </dgm:pt>
    <dgm:pt modelId="{D61C8E85-1052-4ACB-9C27-60FCDCEF655D}" type="sibTrans" cxnId="{C9F2C800-B441-4EA6-B9C0-E8E7A3056FB4}">
      <dgm:prSet/>
      <dgm:spPr/>
      <dgm:t>
        <a:bodyPr/>
        <a:lstStyle/>
        <a:p>
          <a:endParaRPr lang="pt-BR"/>
        </a:p>
      </dgm:t>
    </dgm:pt>
    <dgm:pt modelId="{311874EA-8BBD-49AF-B85B-C1D642F5540E}" type="pres">
      <dgm:prSet presAssocID="{7009528D-09C2-413A-91F0-BC73EF0456B0}" presName="diagram" presStyleCnt="0">
        <dgm:presLayoutVars>
          <dgm:dir/>
          <dgm:resizeHandles val="exact"/>
        </dgm:presLayoutVars>
      </dgm:prSet>
      <dgm:spPr/>
    </dgm:pt>
    <dgm:pt modelId="{24133F0C-DAB5-429F-B142-535AFC29BDFE}" type="pres">
      <dgm:prSet presAssocID="{2F86D62F-228F-4E8C-842F-7557538495BD}" presName="node" presStyleLbl="node1" presStyleIdx="0" presStyleCnt="9">
        <dgm:presLayoutVars>
          <dgm:bulletEnabled val="1"/>
        </dgm:presLayoutVars>
      </dgm:prSet>
      <dgm:spPr/>
    </dgm:pt>
    <dgm:pt modelId="{3CA6AD1B-DCC3-4F23-AEA8-AF1C535CE51E}" type="pres">
      <dgm:prSet presAssocID="{710DF0C1-5BB1-44D0-8F6E-8CE99930DBDC}" presName="sibTrans" presStyleLbl="sibTrans2D1" presStyleIdx="0" presStyleCnt="8"/>
      <dgm:spPr/>
    </dgm:pt>
    <dgm:pt modelId="{C4411D98-B412-4009-8D34-376F282E5F4A}" type="pres">
      <dgm:prSet presAssocID="{710DF0C1-5BB1-44D0-8F6E-8CE99930DBDC}" presName="connectorText" presStyleLbl="sibTrans2D1" presStyleIdx="0" presStyleCnt="8"/>
      <dgm:spPr/>
    </dgm:pt>
    <dgm:pt modelId="{A007469C-480A-46C7-B56F-1A7026D4EB47}" type="pres">
      <dgm:prSet presAssocID="{AF4B779C-E598-4A7D-A7A9-9C75CA6A515A}" presName="node" presStyleLbl="node1" presStyleIdx="1" presStyleCnt="9">
        <dgm:presLayoutVars>
          <dgm:bulletEnabled val="1"/>
        </dgm:presLayoutVars>
      </dgm:prSet>
      <dgm:spPr/>
    </dgm:pt>
    <dgm:pt modelId="{FE1EC057-A07E-46C5-BA3A-D621DE12C977}" type="pres">
      <dgm:prSet presAssocID="{E7788784-6061-4DD9-8744-64187074FE31}" presName="sibTrans" presStyleLbl="sibTrans2D1" presStyleIdx="1" presStyleCnt="8"/>
      <dgm:spPr/>
    </dgm:pt>
    <dgm:pt modelId="{CC0E187A-F8C8-43A3-9ACF-28918661C115}" type="pres">
      <dgm:prSet presAssocID="{E7788784-6061-4DD9-8744-64187074FE31}" presName="connectorText" presStyleLbl="sibTrans2D1" presStyleIdx="1" presStyleCnt="8"/>
      <dgm:spPr/>
    </dgm:pt>
    <dgm:pt modelId="{C17F8AD4-30C6-4A1B-9E03-F6FB9AB2F306}" type="pres">
      <dgm:prSet presAssocID="{2DC7EA37-3EB6-4483-B553-A730D6F6CE74}" presName="node" presStyleLbl="node1" presStyleIdx="2" presStyleCnt="9">
        <dgm:presLayoutVars>
          <dgm:bulletEnabled val="1"/>
        </dgm:presLayoutVars>
      </dgm:prSet>
      <dgm:spPr/>
    </dgm:pt>
    <dgm:pt modelId="{C0A4D4E0-3938-4946-BEB6-6F5D237CE9FC}" type="pres">
      <dgm:prSet presAssocID="{17B4A885-5AC8-4780-AC31-A57D5B13F51B}" presName="sibTrans" presStyleLbl="sibTrans2D1" presStyleIdx="2" presStyleCnt="8"/>
      <dgm:spPr/>
    </dgm:pt>
    <dgm:pt modelId="{A2DF2BD1-13B5-4675-83DE-877B67F44773}" type="pres">
      <dgm:prSet presAssocID="{17B4A885-5AC8-4780-AC31-A57D5B13F51B}" presName="connectorText" presStyleLbl="sibTrans2D1" presStyleIdx="2" presStyleCnt="8"/>
      <dgm:spPr/>
    </dgm:pt>
    <dgm:pt modelId="{3873F8D0-FD3B-4050-B673-1819B7FFE9DE}" type="pres">
      <dgm:prSet presAssocID="{33F9FA55-D0B0-4511-8D4D-CCFE8E207FF9}" presName="node" presStyleLbl="node1" presStyleIdx="3" presStyleCnt="9">
        <dgm:presLayoutVars>
          <dgm:bulletEnabled val="1"/>
        </dgm:presLayoutVars>
      </dgm:prSet>
      <dgm:spPr/>
    </dgm:pt>
    <dgm:pt modelId="{2111ACB6-358A-478C-AF3C-271029EAD1DD}" type="pres">
      <dgm:prSet presAssocID="{F4185F10-B0A0-4559-BB44-29048228FDE3}" presName="sibTrans" presStyleLbl="sibTrans2D1" presStyleIdx="3" presStyleCnt="8"/>
      <dgm:spPr/>
    </dgm:pt>
    <dgm:pt modelId="{D2398519-EBAA-4285-A9A1-69221694CC1F}" type="pres">
      <dgm:prSet presAssocID="{F4185F10-B0A0-4559-BB44-29048228FDE3}" presName="connectorText" presStyleLbl="sibTrans2D1" presStyleIdx="3" presStyleCnt="8"/>
      <dgm:spPr/>
    </dgm:pt>
    <dgm:pt modelId="{394B07AD-29CA-482B-AF8B-D11AFE023C39}" type="pres">
      <dgm:prSet presAssocID="{D3BA68A1-2892-4FA1-B26D-F095FDB415EA}" presName="node" presStyleLbl="node1" presStyleIdx="4" presStyleCnt="9">
        <dgm:presLayoutVars>
          <dgm:bulletEnabled val="1"/>
        </dgm:presLayoutVars>
      </dgm:prSet>
      <dgm:spPr/>
    </dgm:pt>
    <dgm:pt modelId="{82220060-D43A-4510-8965-0F7C5CA3B61C}" type="pres">
      <dgm:prSet presAssocID="{B39A5761-AB24-4B36-A837-9739D97BD91D}" presName="sibTrans" presStyleLbl="sibTrans2D1" presStyleIdx="4" presStyleCnt="8"/>
      <dgm:spPr/>
    </dgm:pt>
    <dgm:pt modelId="{96524B55-E435-4661-8306-C72F0B031528}" type="pres">
      <dgm:prSet presAssocID="{B39A5761-AB24-4B36-A837-9739D97BD91D}" presName="connectorText" presStyleLbl="sibTrans2D1" presStyleIdx="4" presStyleCnt="8"/>
      <dgm:spPr/>
    </dgm:pt>
    <dgm:pt modelId="{2D12D7B7-C97D-4E70-874B-B9AE3E5C8A8D}" type="pres">
      <dgm:prSet presAssocID="{098F5071-12A3-424E-80FF-82D83DC8E61E}" presName="node" presStyleLbl="node1" presStyleIdx="5" presStyleCnt="9">
        <dgm:presLayoutVars>
          <dgm:bulletEnabled val="1"/>
        </dgm:presLayoutVars>
      </dgm:prSet>
      <dgm:spPr/>
    </dgm:pt>
    <dgm:pt modelId="{CAB8461A-2667-4FCC-B2A3-0FCA4AAC2F01}" type="pres">
      <dgm:prSet presAssocID="{7D951261-7CFE-4FFE-AB52-46A0338979F5}" presName="sibTrans" presStyleLbl="sibTrans2D1" presStyleIdx="5" presStyleCnt="8"/>
      <dgm:spPr/>
    </dgm:pt>
    <dgm:pt modelId="{E6D718EB-A51F-4B8F-9A60-0FF16546F454}" type="pres">
      <dgm:prSet presAssocID="{7D951261-7CFE-4FFE-AB52-46A0338979F5}" presName="connectorText" presStyleLbl="sibTrans2D1" presStyleIdx="5" presStyleCnt="8"/>
      <dgm:spPr/>
    </dgm:pt>
    <dgm:pt modelId="{FDD3CF3C-A88F-43E4-8B4D-4C22C0B3CC74}" type="pres">
      <dgm:prSet presAssocID="{3BC20914-C940-4369-9748-0451369213E3}" presName="node" presStyleLbl="node1" presStyleIdx="6" presStyleCnt="9">
        <dgm:presLayoutVars>
          <dgm:bulletEnabled val="1"/>
        </dgm:presLayoutVars>
      </dgm:prSet>
      <dgm:spPr/>
    </dgm:pt>
    <dgm:pt modelId="{0E1F6B3E-2E42-4129-822A-219D6A2B33B2}" type="pres">
      <dgm:prSet presAssocID="{53105BA1-07CF-4264-9D53-2DE205F839E7}" presName="sibTrans" presStyleLbl="sibTrans2D1" presStyleIdx="6" presStyleCnt="8"/>
      <dgm:spPr/>
    </dgm:pt>
    <dgm:pt modelId="{F9C64982-8FBC-4567-9807-04FAF267ACAC}" type="pres">
      <dgm:prSet presAssocID="{53105BA1-07CF-4264-9D53-2DE205F839E7}" presName="connectorText" presStyleLbl="sibTrans2D1" presStyleIdx="6" presStyleCnt="8"/>
      <dgm:spPr/>
    </dgm:pt>
    <dgm:pt modelId="{B419E2E7-54F9-4314-A4B6-382E907DA329}" type="pres">
      <dgm:prSet presAssocID="{4FCCC39A-DFB5-4833-A205-370AC7204C4A}" presName="node" presStyleLbl="node1" presStyleIdx="7" presStyleCnt="9">
        <dgm:presLayoutVars>
          <dgm:bulletEnabled val="1"/>
        </dgm:presLayoutVars>
      </dgm:prSet>
      <dgm:spPr/>
    </dgm:pt>
    <dgm:pt modelId="{53A7A742-8228-43A9-BFD4-0A73869A2054}" type="pres">
      <dgm:prSet presAssocID="{DACE8713-B906-43E5-B955-9D3BCB425357}" presName="sibTrans" presStyleLbl="sibTrans2D1" presStyleIdx="7" presStyleCnt="8"/>
      <dgm:spPr/>
    </dgm:pt>
    <dgm:pt modelId="{BD0F7ADB-924C-49EF-8E2B-6377EF682590}" type="pres">
      <dgm:prSet presAssocID="{DACE8713-B906-43E5-B955-9D3BCB425357}" presName="connectorText" presStyleLbl="sibTrans2D1" presStyleIdx="7" presStyleCnt="8"/>
      <dgm:spPr/>
    </dgm:pt>
    <dgm:pt modelId="{B76A2FD3-26DD-4273-9573-326601250768}" type="pres">
      <dgm:prSet presAssocID="{CBCEAF69-F456-4596-A5B1-4A31960DA1BC}" presName="node" presStyleLbl="node1" presStyleIdx="8" presStyleCnt="9">
        <dgm:presLayoutVars>
          <dgm:bulletEnabled val="1"/>
        </dgm:presLayoutVars>
      </dgm:prSet>
      <dgm:spPr/>
    </dgm:pt>
  </dgm:ptLst>
  <dgm:cxnLst>
    <dgm:cxn modelId="{D2F8F6F7-5A8E-4810-AE11-8284641D4007}" srcId="{7009528D-09C2-413A-91F0-BC73EF0456B0}" destId="{D3BA68A1-2892-4FA1-B26D-F095FDB415EA}" srcOrd="4" destOrd="0" parTransId="{9617970E-8B5F-47E1-A9FA-28526876E6A7}" sibTransId="{B39A5761-AB24-4B36-A837-9739D97BD91D}"/>
    <dgm:cxn modelId="{7195FCDA-6407-495C-A62A-AFFE3960328C}" type="presOf" srcId="{F4185F10-B0A0-4559-BB44-29048228FDE3}" destId="{2111ACB6-358A-478C-AF3C-271029EAD1DD}" srcOrd="0" destOrd="0" presId="urn:microsoft.com/office/officeart/2005/8/layout/process5"/>
    <dgm:cxn modelId="{140789CD-51AF-4092-819B-B1FB09284F3B}" type="presOf" srcId="{710DF0C1-5BB1-44D0-8F6E-8CE99930DBDC}" destId="{C4411D98-B412-4009-8D34-376F282E5F4A}" srcOrd="1" destOrd="0" presId="urn:microsoft.com/office/officeart/2005/8/layout/process5"/>
    <dgm:cxn modelId="{B364A30D-AA2A-4351-9A20-7023822D5354}" type="presOf" srcId="{DACE8713-B906-43E5-B955-9D3BCB425357}" destId="{BD0F7ADB-924C-49EF-8E2B-6377EF682590}" srcOrd="1" destOrd="0" presId="urn:microsoft.com/office/officeart/2005/8/layout/process5"/>
    <dgm:cxn modelId="{0167253E-BE73-47FF-A149-89E622CB12A7}" type="presOf" srcId="{E7788784-6061-4DD9-8744-64187074FE31}" destId="{CC0E187A-F8C8-43A3-9ACF-28918661C115}" srcOrd="1" destOrd="0" presId="urn:microsoft.com/office/officeart/2005/8/layout/process5"/>
    <dgm:cxn modelId="{5EA72754-BEE9-41AF-8DC2-95A15B12DAE7}" type="presOf" srcId="{F4185F10-B0A0-4559-BB44-29048228FDE3}" destId="{D2398519-EBAA-4285-A9A1-69221694CC1F}" srcOrd="1" destOrd="0" presId="urn:microsoft.com/office/officeart/2005/8/layout/process5"/>
    <dgm:cxn modelId="{E15C6921-3A06-4D9D-AA09-5BF9DDAF042A}" type="presOf" srcId="{53105BA1-07CF-4264-9D53-2DE205F839E7}" destId="{0E1F6B3E-2E42-4129-822A-219D6A2B33B2}" srcOrd="0" destOrd="0" presId="urn:microsoft.com/office/officeart/2005/8/layout/process5"/>
    <dgm:cxn modelId="{69F368B0-B765-4AB5-9952-172E76752D52}" type="presOf" srcId="{2F86D62F-228F-4E8C-842F-7557538495BD}" destId="{24133F0C-DAB5-429F-B142-535AFC29BDFE}" srcOrd="0" destOrd="0" presId="urn:microsoft.com/office/officeart/2005/8/layout/process5"/>
    <dgm:cxn modelId="{CBF3B523-6962-4AD9-A9C8-3E6868E1864C}" type="presOf" srcId="{E7788784-6061-4DD9-8744-64187074FE31}" destId="{FE1EC057-A07E-46C5-BA3A-D621DE12C977}" srcOrd="0" destOrd="0" presId="urn:microsoft.com/office/officeart/2005/8/layout/process5"/>
    <dgm:cxn modelId="{F0352954-CB13-4937-85A7-D8333CBC0CD8}" type="presOf" srcId="{D3BA68A1-2892-4FA1-B26D-F095FDB415EA}" destId="{394B07AD-29CA-482B-AF8B-D11AFE023C39}" srcOrd="0" destOrd="0" presId="urn:microsoft.com/office/officeart/2005/8/layout/process5"/>
    <dgm:cxn modelId="{EC3D1A5B-D8EF-440E-8790-CEFB6A65EAE5}" type="presOf" srcId="{DACE8713-B906-43E5-B955-9D3BCB425357}" destId="{53A7A742-8228-43A9-BFD4-0A73869A2054}" srcOrd="0" destOrd="0" presId="urn:microsoft.com/office/officeart/2005/8/layout/process5"/>
    <dgm:cxn modelId="{7260FAA9-C876-4300-A9F2-3096C0EFFF86}" type="presOf" srcId="{AF4B779C-E598-4A7D-A7A9-9C75CA6A515A}" destId="{A007469C-480A-46C7-B56F-1A7026D4EB47}" srcOrd="0" destOrd="0" presId="urn:microsoft.com/office/officeart/2005/8/layout/process5"/>
    <dgm:cxn modelId="{A6F756E3-6125-473F-964B-AE25DBB1A34F}" srcId="{7009528D-09C2-413A-91F0-BC73EF0456B0}" destId="{33F9FA55-D0B0-4511-8D4D-CCFE8E207FF9}" srcOrd="3" destOrd="0" parTransId="{2E77020B-E3BF-4F19-98A0-130D54F89DDF}" sibTransId="{F4185F10-B0A0-4559-BB44-29048228FDE3}"/>
    <dgm:cxn modelId="{0B6551BC-3413-4C9F-87DD-AFE7331620A5}" type="presOf" srcId="{7D951261-7CFE-4FFE-AB52-46A0338979F5}" destId="{CAB8461A-2667-4FCC-B2A3-0FCA4AAC2F01}" srcOrd="0" destOrd="0" presId="urn:microsoft.com/office/officeart/2005/8/layout/process5"/>
    <dgm:cxn modelId="{D179D14C-7616-4F36-9662-87A917B8595C}" type="presOf" srcId="{33F9FA55-D0B0-4511-8D4D-CCFE8E207FF9}" destId="{3873F8D0-FD3B-4050-B673-1819B7FFE9DE}" srcOrd="0" destOrd="0" presId="urn:microsoft.com/office/officeart/2005/8/layout/process5"/>
    <dgm:cxn modelId="{4ABB688A-A890-4E93-84A6-DC742E4817E5}" srcId="{7009528D-09C2-413A-91F0-BC73EF0456B0}" destId="{AF4B779C-E598-4A7D-A7A9-9C75CA6A515A}" srcOrd="1" destOrd="0" parTransId="{92AE45DC-5454-4B25-A894-069A520F0B33}" sibTransId="{E7788784-6061-4DD9-8744-64187074FE31}"/>
    <dgm:cxn modelId="{25E1814C-3C01-49B2-A3AF-5DE235A40C23}" type="presOf" srcId="{2DC7EA37-3EB6-4483-B553-A730D6F6CE74}" destId="{C17F8AD4-30C6-4A1B-9E03-F6FB9AB2F306}" srcOrd="0" destOrd="0" presId="urn:microsoft.com/office/officeart/2005/8/layout/process5"/>
    <dgm:cxn modelId="{7CEBB3D4-5285-4F16-9024-47F8F9727A22}" type="presOf" srcId="{3BC20914-C940-4369-9748-0451369213E3}" destId="{FDD3CF3C-A88F-43E4-8B4D-4C22C0B3CC74}" srcOrd="0" destOrd="0" presId="urn:microsoft.com/office/officeart/2005/8/layout/process5"/>
    <dgm:cxn modelId="{389EBC4C-B3D9-4AD6-ACBD-D8B37B2EA1C0}" type="presOf" srcId="{53105BA1-07CF-4264-9D53-2DE205F839E7}" destId="{F9C64982-8FBC-4567-9807-04FAF267ACAC}" srcOrd="1" destOrd="0" presId="urn:microsoft.com/office/officeart/2005/8/layout/process5"/>
    <dgm:cxn modelId="{30E62B17-AA30-4124-BA5E-0795BF927DE2}" srcId="{7009528D-09C2-413A-91F0-BC73EF0456B0}" destId="{2F86D62F-228F-4E8C-842F-7557538495BD}" srcOrd="0" destOrd="0" parTransId="{78234192-E837-4847-93DC-BE2A933E4CAD}" sibTransId="{710DF0C1-5BB1-44D0-8F6E-8CE99930DBDC}"/>
    <dgm:cxn modelId="{BFE7C954-08AE-4A0D-BDFF-1CDCD4100AA9}" type="presOf" srcId="{CBCEAF69-F456-4596-A5B1-4A31960DA1BC}" destId="{B76A2FD3-26DD-4273-9573-326601250768}" srcOrd="0" destOrd="0" presId="urn:microsoft.com/office/officeart/2005/8/layout/process5"/>
    <dgm:cxn modelId="{5E6BC40E-29FC-46E6-9CB2-A2995DC480FD}" type="presOf" srcId="{4FCCC39A-DFB5-4833-A205-370AC7204C4A}" destId="{B419E2E7-54F9-4314-A4B6-382E907DA329}" srcOrd="0" destOrd="0" presId="urn:microsoft.com/office/officeart/2005/8/layout/process5"/>
    <dgm:cxn modelId="{ECC74BC7-5D3F-4B6E-AC0E-9E7D0594E2E0}" srcId="{7009528D-09C2-413A-91F0-BC73EF0456B0}" destId="{2DC7EA37-3EB6-4483-B553-A730D6F6CE74}" srcOrd="2" destOrd="0" parTransId="{B77322B0-912D-42EE-AD06-6F2790C3836F}" sibTransId="{17B4A885-5AC8-4780-AC31-A57D5B13F51B}"/>
    <dgm:cxn modelId="{344F7632-8D7B-43A8-A27B-46FC0933B5ED}" srcId="{7009528D-09C2-413A-91F0-BC73EF0456B0}" destId="{098F5071-12A3-424E-80FF-82D83DC8E61E}" srcOrd="5" destOrd="0" parTransId="{9A4D9A79-05F4-4544-A07F-ECAC075E8179}" sibTransId="{7D951261-7CFE-4FFE-AB52-46A0338979F5}"/>
    <dgm:cxn modelId="{073B183F-E68D-4876-A729-1CC9E5E10DD2}" type="presOf" srcId="{098F5071-12A3-424E-80FF-82D83DC8E61E}" destId="{2D12D7B7-C97D-4E70-874B-B9AE3E5C8A8D}" srcOrd="0" destOrd="0" presId="urn:microsoft.com/office/officeart/2005/8/layout/process5"/>
    <dgm:cxn modelId="{3441CD9F-85A3-4673-87B0-F4912CD21AAD}" type="presOf" srcId="{B39A5761-AB24-4B36-A837-9739D97BD91D}" destId="{82220060-D43A-4510-8965-0F7C5CA3B61C}" srcOrd="0" destOrd="0" presId="urn:microsoft.com/office/officeart/2005/8/layout/process5"/>
    <dgm:cxn modelId="{BAF083AC-4490-49B6-8F55-ED014065FA20}" type="presOf" srcId="{7D951261-7CFE-4FFE-AB52-46A0338979F5}" destId="{E6D718EB-A51F-4B8F-9A60-0FF16546F454}" srcOrd="1" destOrd="0" presId="urn:microsoft.com/office/officeart/2005/8/layout/process5"/>
    <dgm:cxn modelId="{3434F2A2-C174-4A8A-B3E8-2D23080DB59A}" type="presOf" srcId="{B39A5761-AB24-4B36-A837-9739D97BD91D}" destId="{96524B55-E435-4661-8306-C72F0B031528}" srcOrd="1" destOrd="0" presId="urn:microsoft.com/office/officeart/2005/8/layout/process5"/>
    <dgm:cxn modelId="{46EC2A5D-EFA0-4FB3-B41E-8DB089ED16B4}" type="presOf" srcId="{17B4A885-5AC8-4780-AC31-A57D5B13F51B}" destId="{C0A4D4E0-3938-4946-BEB6-6F5D237CE9FC}" srcOrd="0" destOrd="0" presId="urn:microsoft.com/office/officeart/2005/8/layout/process5"/>
    <dgm:cxn modelId="{6443B665-1B7E-47B2-8BB7-C4993EC2A869}" srcId="{7009528D-09C2-413A-91F0-BC73EF0456B0}" destId="{4FCCC39A-DFB5-4833-A205-370AC7204C4A}" srcOrd="7" destOrd="0" parTransId="{5420A177-CF58-498D-B5E9-086CD9D8F56C}" sibTransId="{DACE8713-B906-43E5-B955-9D3BCB425357}"/>
    <dgm:cxn modelId="{949A5022-CA7F-42DF-B95D-F373C15271A1}" srcId="{7009528D-09C2-413A-91F0-BC73EF0456B0}" destId="{3BC20914-C940-4369-9748-0451369213E3}" srcOrd="6" destOrd="0" parTransId="{A016CF02-DE76-4A14-9BFB-4AFAE525B750}" sibTransId="{53105BA1-07CF-4264-9D53-2DE205F839E7}"/>
    <dgm:cxn modelId="{D41FC536-FBF5-463E-95A9-2DAA16A7857C}" type="presOf" srcId="{17B4A885-5AC8-4780-AC31-A57D5B13F51B}" destId="{A2DF2BD1-13B5-4675-83DE-877B67F44773}" srcOrd="1" destOrd="0" presId="urn:microsoft.com/office/officeart/2005/8/layout/process5"/>
    <dgm:cxn modelId="{E494F883-CDA6-4573-8BB4-DA73CE9EE0C0}" type="presOf" srcId="{7009528D-09C2-413A-91F0-BC73EF0456B0}" destId="{311874EA-8BBD-49AF-B85B-C1D642F5540E}" srcOrd="0" destOrd="0" presId="urn:microsoft.com/office/officeart/2005/8/layout/process5"/>
    <dgm:cxn modelId="{C9F2C800-B441-4EA6-B9C0-E8E7A3056FB4}" srcId="{7009528D-09C2-413A-91F0-BC73EF0456B0}" destId="{CBCEAF69-F456-4596-A5B1-4A31960DA1BC}" srcOrd="8" destOrd="0" parTransId="{AA3A5E26-9B7A-4D2A-806A-30055189417E}" sibTransId="{D61C8E85-1052-4ACB-9C27-60FCDCEF655D}"/>
    <dgm:cxn modelId="{1AC08550-0458-4BA8-BFB0-143C5B5ED3B5}" type="presOf" srcId="{710DF0C1-5BB1-44D0-8F6E-8CE99930DBDC}" destId="{3CA6AD1B-DCC3-4F23-AEA8-AF1C535CE51E}" srcOrd="0" destOrd="0" presId="urn:microsoft.com/office/officeart/2005/8/layout/process5"/>
    <dgm:cxn modelId="{DDBE2F71-61C1-4086-BC72-284026A28C7F}" type="presParOf" srcId="{311874EA-8BBD-49AF-B85B-C1D642F5540E}" destId="{24133F0C-DAB5-429F-B142-535AFC29BDFE}" srcOrd="0" destOrd="0" presId="urn:microsoft.com/office/officeart/2005/8/layout/process5"/>
    <dgm:cxn modelId="{5616E9E1-4924-4BE0-9C06-011107C3DB5B}" type="presParOf" srcId="{311874EA-8BBD-49AF-B85B-C1D642F5540E}" destId="{3CA6AD1B-DCC3-4F23-AEA8-AF1C535CE51E}" srcOrd="1" destOrd="0" presId="urn:microsoft.com/office/officeart/2005/8/layout/process5"/>
    <dgm:cxn modelId="{E04766C6-DC0A-48D0-883F-B4E99DDAEECE}" type="presParOf" srcId="{3CA6AD1B-DCC3-4F23-AEA8-AF1C535CE51E}" destId="{C4411D98-B412-4009-8D34-376F282E5F4A}" srcOrd="0" destOrd="0" presId="urn:microsoft.com/office/officeart/2005/8/layout/process5"/>
    <dgm:cxn modelId="{34BEA405-AEA2-4CC9-9850-7E5A85B30B68}" type="presParOf" srcId="{311874EA-8BBD-49AF-B85B-C1D642F5540E}" destId="{A007469C-480A-46C7-B56F-1A7026D4EB47}" srcOrd="2" destOrd="0" presId="urn:microsoft.com/office/officeart/2005/8/layout/process5"/>
    <dgm:cxn modelId="{DDCF6FAF-3EE8-41DF-ABF2-8F8A2843A176}" type="presParOf" srcId="{311874EA-8BBD-49AF-B85B-C1D642F5540E}" destId="{FE1EC057-A07E-46C5-BA3A-D621DE12C977}" srcOrd="3" destOrd="0" presId="urn:microsoft.com/office/officeart/2005/8/layout/process5"/>
    <dgm:cxn modelId="{F80C91E9-E95C-45C9-876F-EC2332C68D25}" type="presParOf" srcId="{FE1EC057-A07E-46C5-BA3A-D621DE12C977}" destId="{CC0E187A-F8C8-43A3-9ACF-28918661C115}" srcOrd="0" destOrd="0" presId="urn:microsoft.com/office/officeart/2005/8/layout/process5"/>
    <dgm:cxn modelId="{82A8893B-A64E-4E57-AB55-86B974D72C88}" type="presParOf" srcId="{311874EA-8BBD-49AF-B85B-C1D642F5540E}" destId="{C17F8AD4-30C6-4A1B-9E03-F6FB9AB2F306}" srcOrd="4" destOrd="0" presId="urn:microsoft.com/office/officeart/2005/8/layout/process5"/>
    <dgm:cxn modelId="{BD225AB9-4174-4CC7-916B-B6D65FCDEA52}" type="presParOf" srcId="{311874EA-8BBD-49AF-B85B-C1D642F5540E}" destId="{C0A4D4E0-3938-4946-BEB6-6F5D237CE9FC}" srcOrd="5" destOrd="0" presId="urn:microsoft.com/office/officeart/2005/8/layout/process5"/>
    <dgm:cxn modelId="{47C9B9BD-A6F2-454D-97D3-B4B4C34F9ADE}" type="presParOf" srcId="{C0A4D4E0-3938-4946-BEB6-6F5D237CE9FC}" destId="{A2DF2BD1-13B5-4675-83DE-877B67F44773}" srcOrd="0" destOrd="0" presId="urn:microsoft.com/office/officeart/2005/8/layout/process5"/>
    <dgm:cxn modelId="{F7BD8B05-699B-40DA-AF39-11FB0DE484ED}" type="presParOf" srcId="{311874EA-8BBD-49AF-B85B-C1D642F5540E}" destId="{3873F8D0-FD3B-4050-B673-1819B7FFE9DE}" srcOrd="6" destOrd="0" presId="urn:microsoft.com/office/officeart/2005/8/layout/process5"/>
    <dgm:cxn modelId="{570C8E07-0736-4DD8-B408-95106CF3E02F}" type="presParOf" srcId="{311874EA-8BBD-49AF-B85B-C1D642F5540E}" destId="{2111ACB6-358A-478C-AF3C-271029EAD1DD}" srcOrd="7" destOrd="0" presId="urn:microsoft.com/office/officeart/2005/8/layout/process5"/>
    <dgm:cxn modelId="{56780782-D1D5-4F20-AC69-5EFE271F94CB}" type="presParOf" srcId="{2111ACB6-358A-478C-AF3C-271029EAD1DD}" destId="{D2398519-EBAA-4285-A9A1-69221694CC1F}" srcOrd="0" destOrd="0" presId="urn:microsoft.com/office/officeart/2005/8/layout/process5"/>
    <dgm:cxn modelId="{2910B3DD-DD11-41C6-8D37-67ACB3463748}" type="presParOf" srcId="{311874EA-8BBD-49AF-B85B-C1D642F5540E}" destId="{394B07AD-29CA-482B-AF8B-D11AFE023C39}" srcOrd="8" destOrd="0" presId="urn:microsoft.com/office/officeart/2005/8/layout/process5"/>
    <dgm:cxn modelId="{1B8F7BFC-BE36-4C90-A7EF-F58CDAD6784D}" type="presParOf" srcId="{311874EA-8BBD-49AF-B85B-C1D642F5540E}" destId="{82220060-D43A-4510-8965-0F7C5CA3B61C}" srcOrd="9" destOrd="0" presId="urn:microsoft.com/office/officeart/2005/8/layout/process5"/>
    <dgm:cxn modelId="{1621B492-E721-43C1-A52A-99490E960340}" type="presParOf" srcId="{82220060-D43A-4510-8965-0F7C5CA3B61C}" destId="{96524B55-E435-4661-8306-C72F0B031528}" srcOrd="0" destOrd="0" presId="urn:microsoft.com/office/officeart/2005/8/layout/process5"/>
    <dgm:cxn modelId="{14B3B2C0-181C-4C57-A119-96645304F4D3}" type="presParOf" srcId="{311874EA-8BBD-49AF-B85B-C1D642F5540E}" destId="{2D12D7B7-C97D-4E70-874B-B9AE3E5C8A8D}" srcOrd="10" destOrd="0" presId="urn:microsoft.com/office/officeart/2005/8/layout/process5"/>
    <dgm:cxn modelId="{3586E94A-7BB4-4C3B-BFE5-ABA8DB6FBBA7}" type="presParOf" srcId="{311874EA-8BBD-49AF-B85B-C1D642F5540E}" destId="{CAB8461A-2667-4FCC-B2A3-0FCA4AAC2F01}" srcOrd="11" destOrd="0" presId="urn:microsoft.com/office/officeart/2005/8/layout/process5"/>
    <dgm:cxn modelId="{2CDE909A-D20F-4DF1-9431-8DCE1F6F4390}" type="presParOf" srcId="{CAB8461A-2667-4FCC-B2A3-0FCA4AAC2F01}" destId="{E6D718EB-A51F-4B8F-9A60-0FF16546F454}" srcOrd="0" destOrd="0" presId="urn:microsoft.com/office/officeart/2005/8/layout/process5"/>
    <dgm:cxn modelId="{ED131CD4-F934-4B15-B3B9-2ADD29B0F30E}" type="presParOf" srcId="{311874EA-8BBD-49AF-B85B-C1D642F5540E}" destId="{FDD3CF3C-A88F-43E4-8B4D-4C22C0B3CC74}" srcOrd="12" destOrd="0" presId="urn:microsoft.com/office/officeart/2005/8/layout/process5"/>
    <dgm:cxn modelId="{DD184EB5-4095-43B0-82CD-AE016407D4D0}" type="presParOf" srcId="{311874EA-8BBD-49AF-B85B-C1D642F5540E}" destId="{0E1F6B3E-2E42-4129-822A-219D6A2B33B2}" srcOrd="13" destOrd="0" presId="urn:microsoft.com/office/officeart/2005/8/layout/process5"/>
    <dgm:cxn modelId="{016ABD67-1053-4C76-A79F-0FA5240AF2A4}" type="presParOf" srcId="{0E1F6B3E-2E42-4129-822A-219D6A2B33B2}" destId="{F9C64982-8FBC-4567-9807-04FAF267ACAC}" srcOrd="0" destOrd="0" presId="urn:microsoft.com/office/officeart/2005/8/layout/process5"/>
    <dgm:cxn modelId="{A4BC8389-A6D4-49C0-B8D8-358B47ED0B93}" type="presParOf" srcId="{311874EA-8BBD-49AF-B85B-C1D642F5540E}" destId="{B419E2E7-54F9-4314-A4B6-382E907DA329}" srcOrd="14" destOrd="0" presId="urn:microsoft.com/office/officeart/2005/8/layout/process5"/>
    <dgm:cxn modelId="{760A2713-2830-4F65-918F-F5ABF729395C}" type="presParOf" srcId="{311874EA-8BBD-49AF-B85B-C1D642F5540E}" destId="{53A7A742-8228-43A9-BFD4-0A73869A2054}" srcOrd="15" destOrd="0" presId="urn:microsoft.com/office/officeart/2005/8/layout/process5"/>
    <dgm:cxn modelId="{DBC05E30-44C6-4867-94A4-7B69C4EB8140}" type="presParOf" srcId="{53A7A742-8228-43A9-BFD4-0A73869A2054}" destId="{BD0F7ADB-924C-49EF-8E2B-6377EF682590}" srcOrd="0" destOrd="0" presId="urn:microsoft.com/office/officeart/2005/8/layout/process5"/>
    <dgm:cxn modelId="{DCECA4FC-EAE7-4463-8C98-AAF45E64BA62}" type="presParOf" srcId="{311874EA-8BBD-49AF-B85B-C1D642F5540E}" destId="{B76A2FD3-26DD-4273-9573-326601250768}" srcOrd="1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DA5973-EF35-4740-9365-4B1059DA387C}" type="doc">
      <dgm:prSet loTypeId="urn:microsoft.com/office/officeart/2005/8/layout/balance1" loCatId="relationship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pt-BR"/>
        </a:p>
      </dgm:t>
    </dgm:pt>
    <dgm:pt modelId="{4347F188-2B57-4585-9B95-381459D4A327}">
      <dgm:prSet phldrT="[Texto]"/>
      <dgm:spPr/>
      <dgm:t>
        <a:bodyPr/>
        <a:lstStyle/>
        <a:p>
          <a:r>
            <a:rPr lang="pt-BR" dirty="0" smtClean="0"/>
            <a:t>Positivos</a:t>
          </a:r>
          <a:endParaRPr lang="pt-BR" dirty="0"/>
        </a:p>
      </dgm:t>
    </dgm:pt>
    <dgm:pt modelId="{16429EB1-5891-4950-80F6-2BCAE640B4CF}" type="parTrans" cxnId="{5B948C27-46B9-43A4-A99B-D81E1CE06DF1}">
      <dgm:prSet/>
      <dgm:spPr/>
      <dgm:t>
        <a:bodyPr/>
        <a:lstStyle/>
        <a:p>
          <a:endParaRPr lang="pt-BR"/>
        </a:p>
      </dgm:t>
    </dgm:pt>
    <dgm:pt modelId="{8E57121E-BD5B-4BC2-8BCF-2E704883E5A8}" type="sibTrans" cxnId="{5B948C27-46B9-43A4-A99B-D81E1CE06DF1}">
      <dgm:prSet/>
      <dgm:spPr/>
      <dgm:t>
        <a:bodyPr/>
        <a:lstStyle/>
        <a:p>
          <a:endParaRPr lang="pt-BR"/>
        </a:p>
      </dgm:t>
    </dgm:pt>
    <dgm:pt modelId="{BD51B352-842D-4ED8-87BB-F5F1DD975927}">
      <dgm:prSet phldrT="[Texto]"/>
      <dgm:spPr/>
      <dgm:t>
        <a:bodyPr/>
        <a:lstStyle/>
        <a:p>
          <a:r>
            <a:rPr lang="pt-BR" dirty="0" smtClean="0"/>
            <a:t>Ar livre</a:t>
          </a:r>
          <a:endParaRPr lang="pt-BR" dirty="0"/>
        </a:p>
      </dgm:t>
    </dgm:pt>
    <dgm:pt modelId="{03D22430-3A9F-4D22-AB17-110CF38E55CB}" type="parTrans" cxnId="{A6CA1495-A84F-42EF-8185-7D5D9B897C65}">
      <dgm:prSet/>
      <dgm:spPr/>
      <dgm:t>
        <a:bodyPr/>
        <a:lstStyle/>
        <a:p>
          <a:endParaRPr lang="pt-BR"/>
        </a:p>
      </dgm:t>
    </dgm:pt>
    <dgm:pt modelId="{4C90003D-279F-4871-9CE2-3B88110252E5}" type="sibTrans" cxnId="{A6CA1495-A84F-42EF-8185-7D5D9B897C65}">
      <dgm:prSet/>
      <dgm:spPr/>
      <dgm:t>
        <a:bodyPr/>
        <a:lstStyle/>
        <a:p>
          <a:endParaRPr lang="pt-BR"/>
        </a:p>
      </dgm:t>
    </dgm:pt>
    <dgm:pt modelId="{2E3A3370-7281-4435-B714-0D944ACD71E6}">
      <dgm:prSet phldrT="[Texto]"/>
      <dgm:spPr/>
      <dgm:t>
        <a:bodyPr/>
        <a:lstStyle/>
        <a:p>
          <a:r>
            <a:rPr lang="pt-BR" dirty="0" smtClean="0"/>
            <a:t>Lazer</a:t>
          </a:r>
          <a:endParaRPr lang="pt-BR" dirty="0"/>
        </a:p>
      </dgm:t>
    </dgm:pt>
    <dgm:pt modelId="{38553872-1135-47E0-B605-BF8FB3672586}" type="parTrans" cxnId="{FE6F00A5-6D81-4596-AA2E-238FC59C2B41}">
      <dgm:prSet/>
      <dgm:spPr/>
      <dgm:t>
        <a:bodyPr/>
        <a:lstStyle/>
        <a:p>
          <a:endParaRPr lang="pt-BR"/>
        </a:p>
      </dgm:t>
    </dgm:pt>
    <dgm:pt modelId="{E7AE9A52-046F-4015-9F2D-C8B73583E5BC}" type="sibTrans" cxnId="{FE6F00A5-6D81-4596-AA2E-238FC59C2B41}">
      <dgm:prSet/>
      <dgm:spPr/>
      <dgm:t>
        <a:bodyPr/>
        <a:lstStyle/>
        <a:p>
          <a:endParaRPr lang="pt-BR"/>
        </a:p>
      </dgm:t>
    </dgm:pt>
    <dgm:pt modelId="{9E38C565-88EB-4BEA-A07B-C9A85E409C91}">
      <dgm:prSet phldrT="[Texto]"/>
      <dgm:spPr/>
      <dgm:t>
        <a:bodyPr/>
        <a:lstStyle/>
        <a:p>
          <a:r>
            <a:rPr lang="pt-BR" dirty="0" smtClean="0"/>
            <a:t>Negativos</a:t>
          </a:r>
        </a:p>
      </dgm:t>
    </dgm:pt>
    <dgm:pt modelId="{7F07091E-B7F1-4F74-84A1-0ABFDD17D89C}" type="parTrans" cxnId="{AF70EC37-9BB5-4563-815C-B596202DA4A7}">
      <dgm:prSet/>
      <dgm:spPr/>
      <dgm:t>
        <a:bodyPr/>
        <a:lstStyle/>
        <a:p>
          <a:endParaRPr lang="pt-BR"/>
        </a:p>
      </dgm:t>
    </dgm:pt>
    <dgm:pt modelId="{F2C3D091-9705-421D-B358-28EABD527211}" type="sibTrans" cxnId="{AF70EC37-9BB5-4563-815C-B596202DA4A7}">
      <dgm:prSet/>
      <dgm:spPr/>
      <dgm:t>
        <a:bodyPr/>
        <a:lstStyle/>
        <a:p>
          <a:endParaRPr lang="pt-BR"/>
        </a:p>
      </dgm:t>
    </dgm:pt>
    <dgm:pt modelId="{4AB9DC24-A272-4090-ACA4-0AB0087DB754}">
      <dgm:prSet phldrT="[Texto]"/>
      <dgm:spPr/>
      <dgm:t>
        <a:bodyPr/>
        <a:lstStyle/>
        <a:p>
          <a:r>
            <a:rPr lang="pt-BR" dirty="0" smtClean="0"/>
            <a:t>Mosquitos</a:t>
          </a:r>
          <a:endParaRPr lang="pt-BR" dirty="0"/>
        </a:p>
      </dgm:t>
    </dgm:pt>
    <dgm:pt modelId="{F60F6D11-088B-41EE-B7C4-D184431674A8}" type="parTrans" cxnId="{9DE5E867-220C-4BC6-AFF1-1C185D47407E}">
      <dgm:prSet/>
      <dgm:spPr/>
      <dgm:t>
        <a:bodyPr/>
        <a:lstStyle/>
        <a:p>
          <a:endParaRPr lang="pt-BR"/>
        </a:p>
      </dgm:t>
    </dgm:pt>
    <dgm:pt modelId="{A459DA1E-050B-471D-9ED4-24599B070EFC}" type="sibTrans" cxnId="{9DE5E867-220C-4BC6-AFF1-1C185D47407E}">
      <dgm:prSet/>
      <dgm:spPr/>
      <dgm:t>
        <a:bodyPr/>
        <a:lstStyle/>
        <a:p>
          <a:endParaRPr lang="pt-BR"/>
        </a:p>
      </dgm:t>
    </dgm:pt>
    <dgm:pt modelId="{372BC580-6AFF-41D4-A991-F1D67F679337}">
      <dgm:prSet phldrT="[Texto]"/>
      <dgm:spPr/>
      <dgm:t>
        <a:bodyPr/>
        <a:lstStyle/>
        <a:p>
          <a:r>
            <a:rPr lang="pt-BR" dirty="0" smtClean="0"/>
            <a:t>Sem poder sair na chuva</a:t>
          </a:r>
          <a:endParaRPr lang="pt-BR" dirty="0"/>
        </a:p>
      </dgm:t>
    </dgm:pt>
    <dgm:pt modelId="{F8597A17-E1A4-4950-84E0-9ECEDAE3C8D3}" type="parTrans" cxnId="{E4596BD4-0ACB-4475-832A-F7CF3C21D045}">
      <dgm:prSet/>
      <dgm:spPr/>
      <dgm:t>
        <a:bodyPr/>
        <a:lstStyle/>
        <a:p>
          <a:endParaRPr lang="pt-BR"/>
        </a:p>
      </dgm:t>
    </dgm:pt>
    <dgm:pt modelId="{A5D94339-1EF1-4200-820E-F4777DE69570}" type="sibTrans" cxnId="{E4596BD4-0ACB-4475-832A-F7CF3C21D045}">
      <dgm:prSet/>
      <dgm:spPr/>
      <dgm:t>
        <a:bodyPr/>
        <a:lstStyle/>
        <a:p>
          <a:endParaRPr lang="pt-BR"/>
        </a:p>
      </dgm:t>
    </dgm:pt>
    <dgm:pt modelId="{C4F4786B-4BFB-4E2A-853D-AC359B0FC73D}">
      <dgm:prSet phldrT="[Texto]"/>
      <dgm:spPr/>
      <dgm:t>
        <a:bodyPr/>
        <a:lstStyle/>
        <a:p>
          <a:r>
            <a:rPr lang="pt-BR" dirty="0" smtClean="0"/>
            <a:t>Sem internet</a:t>
          </a:r>
          <a:endParaRPr lang="pt-BR" dirty="0"/>
        </a:p>
      </dgm:t>
    </dgm:pt>
    <dgm:pt modelId="{BEE1711D-E242-472E-A5B0-C8EB94993B36}" type="parTrans" cxnId="{8582F5A6-0D78-4289-9068-3555BD9CB4B6}">
      <dgm:prSet/>
      <dgm:spPr/>
      <dgm:t>
        <a:bodyPr/>
        <a:lstStyle/>
        <a:p>
          <a:endParaRPr lang="pt-BR"/>
        </a:p>
      </dgm:t>
    </dgm:pt>
    <dgm:pt modelId="{A31ED325-3E41-4EE8-9ED1-8CB58055633F}" type="sibTrans" cxnId="{8582F5A6-0D78-4289-9068-3555BD9CB4B6}">
      <dgm:prSet/>
      <dgm:spPr/>
      <dgm:t>
        <a:bodyPr/>
        <a:lstStyle/>
        <a:p>
          <a:endParaRPr lang="pt-BR"/>
        </a:p>
      </dgm:t>
    </dgm:pt>
    <dgm:pt modelId="{F54A6BE5-2CB5-422A-8ECF-3DF5CBE8F5CC}">
      <dgm:prSet phldrT="[Texto]"/>
      <dgm:spPr/>
      <dgm:t>
        <a:bodyPr/>
        <a:lstStyle/>
        <a:p>
          <a:r>
            <a:rPr lang="pt-BR" dirty="0" smtClean="0"/>
            <a:t>Tempo com a Família</a:t>
          </a:r>
          <a:endParaRPr lang="pt-BR" dirty="0"/>
        </a:p>
      </dgm:t>
    </dgm:pt>
    <dgm:pt modelId="{B6E0261F-7D3E-47F5-86E6-B4391918B9C5}" type="parTrans" cxnId="{9C0721CC-6FF0-4866-ADD7-654AB8728F96}">
      <dgm:prSet/>
      <dgm:spPr/>
      <dgm:t>
        <a:bodyPr/>
        <a:lstStyle/>
        <a:p>
          <a:endParaRPr lang="pt-BR"/>
        </a:p>
      </dgm:t>
    </dgm:pt>
    <dgm:pt modelId="{5684CD8F-1750-44DA-9F66-0C6A4783700A}" type="sibTrans" cxnId="{9C0721CC-6FF0-4866-ADD7-654AB8728F96}">
      <dgm:prSet/>
      <dgm:spPr/>
      <dgm:t>
        <a:bodyPr/>
        <a:lstStyle/>
        <a:p>
          <a:endParaRPr lang="pt-BR"/>
        </a:p>
      </dgm:t>
    </dgm:pt>
    <dgm:pt modelId="{D6F310E8-A96E-45F2-BE48-5DAE504035A7}">
      <dgm:prSet phldrT="[Texto]"/>
      <dgm:spPr/>
      <dgm:t>
        <a:bodyPr/>
        <a:lstStyle/>
        <a:p>
          <a:r>
            <a:rPr lang="pt-BR" dirty="0" smtClean="0"/>
            <a:t>Saúde</a:t>
          </a:r>
          <a:endParaRPr lang="pt-BR" dirty="0"/>
        </a:p>
      </dgm:t>
    </dgm:pt>
    <dgm:pt modelId="{EFA3DBF8-497D-4A4A-9686-4E283893AF68}" type="parTrans" cxnId="{805A1C89-A314-42AD-B482-B725B51F51B0}">
      <dgm:prSet/>
      <dgm:spPr/>
      <dgm:t>
        <a:bodyPr/>
        <a:lstStyle/>
        <a:p>
          <a:endParaRPr lang="pt-BR"/>
        </a:p>
      </dgm:t>
    </dgm:pt>
    <dgm:pt modelId="{289982DC-89FE-41D3-985F-E37C7AEB3539}" type="sibTrans" cxnId="{805A1C89-A314-42AD-B482-B725B51F51B0}">
      <dgm:prSet/>
      <dgm:spPr/>
      <dgm:t>
        <a:bodyPr/>
        <a:lstStyle/>
        <a:p>
          <a:endParaRPr lang="pt-BR"/>
        </a:p>
      </dgm:t>
    </dgm:pt>
    <dgm:pt modelId="{5D2C40C9-F0FA-447D-87C0-42043A0417CA}" type="pres">
      <dgm:prSet presAssocID="{A5DA5973-EF35-4740-9365-4B1059DA387C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3508DACB-FDD7-4924-AA2D-376D436F6780}" type="pres">
      <dgm:prSet presAssocID="{A5DA5973-EF35-4740-9365-4B1059DA387C}" presName="dummyMaxCanvas" presStyleCnt="0"/>
      <dgm:spPr/>
    </dgm:pt>
    <dgm:pt modelId="{C2F0B7AF-4BBE-493E-97F3-FF15A6600F70}" type="pres">
      <dgm:prSet presAssocID="{A5DA5973-EF35-4740-9365-4B1059DA387C}" presName="parentComposite" presStyleCnt="0"/>
      <dgm:spPr/>
    </dgm:pt>
    <dgm:pt modelId="{EB262A31-58B5-4182-8C33-096248444700}" type="pres">
      <dgm:prSet presAssocID="{A5DA5973-EF35-4740-9365-4B1059DA387C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pt-BR"/>
        </a:p>
      </dgm:t>
    </dgm:pt>
    <dgm:pt modelId="{79310A51-20EA-44F1-9091-3FA8E3C4A062}" type="pres">
      <dgm:prSet presAssocID="{A5DA5973-EF35-4740-9365-4B1059DA387C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pt-BR"/>
        </a:p>
      </dgm:t>
    </dgm:pt>
    <dgm:pt modelId="{38CC1BB7-B8C6-492F-BF67-B3CED2CDD6D3}" type="pres">
      <dgm:prSet presAssocID="{A5DA5973-EF35-4740-9365-4B1059DA387C}" presName="childrenComposite" presStyleCnt="0"/>
      <dgm:spPr/>
    </dgm:pt>
    <dgm:pt modelId="{2907D29D-92C9-4126-9434-909F03E2F056}" type="pres">
      <dgm:prSet presAssocID="{A5DA5973-EF35-4740-9365-4B1059DA387C}" presName="dummyMaxCanvas_ChildArea" presStyleCnt="0"/>
      <dgm:spPr/>
    </dgm:pt>
    <dgm:pt modelId="{EFFDFDCD-CD37-458D-B8A7-E26751C3C443}" type="pres">
      <dgm:prSet presAssocID="{A5DA5973-EF35-4740-9365-4B1059DA387C}" presName="fulcrum" presStyleLbl="alignAccFollowNode1" presStyleIdx="2" presStyleCnt="4"/>
      <dgm:spPr/>
    </dgm:pt>
    <dgm:pt modelId="{CFF9AD34-1646-4F78-9093-DBE251D499CA}" type="pres">
      <dgm:prSet presAssocID="{A5DA5973-EF35-4740-9365-4B1059DA387C}" presName="balance_43" presStyleLbl="alignAccFollowNode1" presStyleIdx="3" presStyleCnt="4">
        <dgm:presLayoutVars>
          <dgm:bulletEnabled val="1"/>
        </dgm:presLayoutVars>
      </dgm:prSet>
      <dgm:spPr/>
    </dgm:pt>
    <dgm:pt modelId="{C2243C1C-866C-4C3F-9D44-8837BC2AF3E1}" type="pres">
      <dgm:prSet presAssocID="{A5DA5973-EF35-4740-9365-4B1059DA387C}" presName="left_43_1" presStyleLbl="node1" presStyleIdx="0" presStyleCnt="7">
        <dgm:presLayoutVars>
          <dgm:bulletEnabled val="1"/>
        </dgm:presLayoutVars>
      </dgm:prSet>
      <dgm:spPr/>
    </dgm:pt>
    <dgm:pt modelId="{0262EA28-186E-4BA8-8EB3-0D0BD2EE7D41}" type="pres">
      <dgm:prSet presAssocID="{A5DA5973-EF35-4740-9365-4B1059DA387C}" presName="left_43_2" presStyleLbl="node1" presStyleIdx="1" presStyleCnt="7">
        <dgm:presLayoutVars>
          <dgm:bulletEnabled val="1"/>
        </dgm:presLayoutVars>
      </dgm:prSet>
      <dgm:spPr/>
    </dgm:pt>
    <dgm:pt modelId="{9A5E8E70-1F3E-4914-9EE0-A2B0C364EFD0}" type="pres">
      <dgm:prSet presAssocID="{A5DA5973-EF35-4740-9365-4B1059DA387C}" presName="left_43_3" presStyleLbl="node1" presStyleIdx="2" presStyleCnt="7">
        <dgm:presLayoutVars>
          <dgm:bulletEnabled val="1"/>
        </dgm:presLayoutVars>
      </dgm:prSet>
      <dgm:spPr/>
    </dgm:pt>
    <dgm:pt modelId="{59329FF0-D710-4A31-A18B-D94FBEF7C4FF}" type="pres">
      <dgm:prSet presAssocID="{A5DA5973-EF35-4740-9365-4B1059DA387C}" presName="left_43_4" presStyleLbl="node1" presStyleIdx="3" presStyleCnt="7">
        <dgm:presLayoutVars>
          <dgm:bulletEnabled val="1"/>
        </dgm:presLayoutVars>
      </dgm:prSet>
      <dgm:spPr/>
    </dgm:pt>
    <dgm:pt modelId="{F959A710-95AD-42A0-AAA4-E8F120BD9A8A}" type="pres">
      <dgm:prSet presAssocID="{A5DA5973-EF35-4740-9365-4B1059DA387C}" presName="right_43_1" presStyleLbl="node1" presStyleIdx="4" presStyleCnt="7">
        <dgm:presLayoutVars>
          <dgm:bulletEnabled val="1"/>
        </dgm:presLayoutVars>
      </dgm:prSet>
      <dgm:spPr/>
    </dgm:pt>
    <dgm:pt modelId="{3B94E628-F792-4638-A861-D0389555A5A3}" type="pres">
      <dgm:prSet presAssocID="{A5DA5973-EF35-4740-9365-4B1059DA387C}" presName="right_43_2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90BEB49-480C-4061-B11A-1447337A8C6F}" type="pres">
      <dgm:prSet presAssocID="{A5DA5973-EF35-4740-9365-4B1059DA387C}" presName="right_43_3" presStyleLbl="node1" presStyleIdx="6" presStyleCnt="7">
        <dgm:presLayoutVars>
          <dgm:bulletEnabled val="1"/>
        </dgm:presLayoutVars>
      </dgm:prSet>
      <dgm:spPr/>
    </dgm:pt>
  </dgm:ptLst>
  <dgm:cxnLst>
    <dgm:cxn modelId="{E8CC3844-7CF9-47E7-BFDE-5CA742752AC4}" type="presOf" srcId="{BD51B352-842D-4ED8-87BB-F5F1DD975927}" destId="{C2243C1C-866C-4C3F-9D44-8837BC2AF3E1}" srcOrd="0" destOrd="0" presId="urn:microsoft.com/office/officeart/2005/8/layout/balance1"/>
    <dgm:cxn modelId="{792653A7-099B-443F-B68B-68B84EDA1A13}" type="presOf" srcId="{A5DA5973-EF35-4740-9365-4B1059DA387C}" destId="{5D2C40C9-F0FA-447D-87C0-42043A0417CA}" srcOrd="0" destOrd="0" presId="urn:microsoft.com/office/officeart/2005/8/layout/balance1"/>
    <dgm:cxn modelId="{805A1C89-A314-42AD-B482-B725B51F51B0}" srcId="{4347F188-2B57-4585-9B95-381459D4A327}" destId="{D6F310E8-A96E-45F2-BE48-5DAE504035A7}" srcOrd="2" destOrd="0" parTransId="{EFA3DBF8-497D-4A4A-9686-4E283893AF68}" sibTransId="{289982DC-89FE-41D3-985F-E37C7AEB3539}"/>
    <dgm:cxn modelId="{77DFEFCC-7919-4DED-8E6F-264634C2E7F0}" type="presOf" srcId="{F54A6BE5-2CB5-422A-8ECF-3DF5CBE8F5CC}" destId="{0262EA28-186E-4BA8-8EB3-0D0BD2EE7D41}" srcOrd="0" destOrd="0" presId="urn:microsoft.com/office/officeart/2005/8/layout/balance1"/>
    <dgm:cxn modelId="{A6CA1495-A84F-42EF-8185-7D5D9B897C65}" srcId="{4347F188-2B57-4585-9B95-381459D4A327}" destId="{BD51B352-842D-4ED8-87BB-F5F1DD975927}" srcOrd="0" destOrd="0" parTransId="{03D22430-3A9F-4D22-AB17-110CF38E55CB}" sibTransId="{4C90003D-279F-4871-9CE2-3B88110252E5}"/>
    <dgm:cxn modelId="{AF70EC37-9BB5-4563-815C-B596202DA4A7}" srcId="{A5DA5973-EF35-4740-9365-4B1059DA387C}" destId="{9E38C565-88EB-4BEA-A07B-C9A85E409C91}" srcOrd="1" destOrd="0" parTransId="{7F07091E-B7F1-4F74-84A1-0ABFDD17D89C}" sibTransId="{F2C3D091-9705-421D-B358-28EABD527211}"/>
    <dgm:cxn modelId="{FE6F00A5-6D81-4596-AA2E-238FC59C2B41}" srcId="{4347F188-2B57-4585-9B95-381459D4A327}" destId="{2E3A3370-7281-4435-B714-0D944ACD71E6}" srcOrd="3" destOrd="0" parTransId="{38553872-1135-47E0-B605-BF8FB3672586}" sibTransId="{E7AE9A52-046F-4015-9F2D-C8B73583E5BC}"/>
    <dgm:cxn modelId="{273EDF8D-5A5F-4610-A67A-75F6A41BBC32}" type="presOf" srcId="{4AB9DC24-A272-4090-ACA4-0AB0087DB754}" destId="{F959A710-95AD-42A0-AAA4-E8F120BD9A8A}" srcOrd="0" destOrd="0" presId="urn:microsoft.com/office/officeart/2005/8/layout/balance1"/>
    <dgm:cxn modelId="{9C0721CC-6FF0-4866-ADD7-654AB8728F96}" srcId="{4347F188-2B57-4585-9B95-381459D4A327}" destId="{F54A6BE5-2CB5-422A-8ECF-3DF5CBE8F5CC}" srcOrd="1" destOrd="0" parTransId="{B6E0261F-7D3E-47F5-86E6-B4391918B9C5}" sibTransId="{5684CD8F-1750-44DA-9F66-0C6A4783700A}"/>
    <dgm:cxn modelId="{EBD2B4C9-22ED-4383-B71B-E8C1D9AAD39E}" type="presOf" srcId="{C4F4786B-4BFB-4E2A-853D-AC359B0FC73D}" destId="{190BEB49-480C-4061-B11A-1447337A8C6F}" srcOrd="0" destOrd="0" presId="urn:microsoft.com/office/officeart/2005/8/layout/balance1"/>
    <dgm:cxn modelId="{3D0B63FB-1828-4696-A953-CA26CFAF1075}" type="presOf" srcId="{372BC580-6AFF-41D4-A991-F1D67F679337}" destId="{3B94E628-F792-4638-A861-D0389555A5A3}" srcOrd="0" destOrd="0" presId="urn:microsoft.com/office/officeart/2005/8/layout/balance1"/>
    <dgm:cxn modelId="{E4596BD4-0ACB-4475-832A-F7CF3C21D045}" srcId="{9E38C565-88EB-4BEA-A07B-C9A85E409C91}" destId="{372BC580-6AFF-41D4-A991-F1D67F679337}" srcOrd="1" destOrd="0" parTransId="{F8597A17-E1A4-4950-84E0-9ECEDAE3C8D3}" sibTransId="{A5D94339-1EF1-4200-820E-F4777DE69570}"/>
    <dgm:cxn modelId="{795F15A2-6570-49DC-A936-65E458A3B397}" type="presOf" srcId="{4347F188-2B57-4585-9B95-381459D4A327}" destId="{EB262A31-58B5-4182-8C33-096248444700}" srcOrd="0" destOrd="0" presId="urn:microsoft.com/office/officeart/2005/8/layout/balance1"/>
    <dgm:cxn modelId="{8582F5A6-0D78-4289-9068-3555BD9CB4B6}" srcId="{9E38C565-88EB-4BEA-A07B-C9A85E409C91}" destId="{C4F4786B-4BFB-4E2A-853D-AC359B0FC73D}" srcOrd="2" destOrd="0" parTransId="{BEE1711D-E242-472E-A5B0-C8EB94993B36}" sibTransId="{A31ED325-3E41-4EE8-9ED1-8CB58055633F}"/>
    <dgm:cxn modelId="{B8A2A9EE-2A3A-49BC-B889-0AF0505A89DE}" type="presOf" srcId="{9E38C565-88EB-4BEA-A07B-C9A85E409C91}" destId="{79310A51-20EA-44F1-9091-3FA8E3C4A062}" srcOrd="0" destOrd="0" presId="urn:microsoft.com/office/officeart/2005/8/layout/balance1"/>
    <dgm:cxn modelId="{9DE5E867-220C-4BC6-AFF1-1C185D47407E}" srcId="{9E38C565-88EB-4BEA-A07B-C9A85E409C91}" destId="{4AB9DC24-A272-4090-ACA4-0AB0087DB754}" srcOrd="0" destOrd="0" parTransId="{F60F6D11-088B-41EE-B7C4-D184431674A8}" sibTransId="{A459DA1E-050B-471D-9ED4-24599B070EFC}"/>
    <dgm:cxn modelId="{5B948C27-46B9-43A4-A99B-D81E1CE06DF1}" srcId="{A5DA5973-EF35-4740-9365-4B1059DA387C}" destId="{4347F188-2B57-4585-9B95-381459D4A327}" srcOrd="0" destOrd="0" parTransId="{16429EB1-5891-4950-80F6-2BCAE640B4CF}" sibTransId="{8E57121E-BD5B-4BC2-8BCF-2E704883E5A8}"/>
    <dgm:cxn modelId="{45FCC90E-1B2A-42B6-A8C5-E32185C325B4}" type="presOf" srcId="{D6F310E8-A96E-45F2-BE48-5DAE504035A7}" destId="{9A5E8E70-1F3E-4914-9EE0-A2B0C364EFD0}" srcOrd="0" destOrd="0" presId="urn:microsoft.com/office/officeart/2005/8/layout/balance1"/>
    <dgm:cxn modelId="{804B5346-76CE-4F3D-BE1C-0574F05664A1}" type="presOf" srcId="{2E3A3370-7281-4435-B714-0D944ACD71E6}" destId="{59329FF0-D710-4A31-A18B-D94FBEF7C4FF}" srcOrd="0" destOrd="0" presId="urn:microsoft.com/office/officeart/2005/8/layout/balance1"/>
    <dgm:cxn modelId="{7A2B7592-C0E8-42DC-BC93-423629FFAF54}" type="presParOf" srcId="{5D2C40C9-F0FA-447D-87C0-42043A0417CA}" destId="{3508DACB-FDD7-4924-AA2D-376D436F6780}" srcOrd="0" destOrd="0" presId="urn:microsoft.com/office/officeart/2005/8/layout/balance1"/>
    <dgm:cxn modelId="{D2BC3E3D-9A27-4C95-84B0-F107B99D61EE}" type="presParOf" srcId="{5D2C40C9-F0FA-447D-87C0-42043A0417CA}" destId="{C2F0B7AF-4BBE-493E-97F3-FF15A6600F70}" srcOrd="1" destOrd="0" presId="urn:microsoft.com/office/officeart/2005/8/layout/balance1"/>
    <dgm:cxn modelId="{D55237B7-2027-4AD7-AF2B-2B2713465028}" type="presParOf" srcId="{C2F0B7AF-4BBE-493E-97F3-FF15A6600F70}" destId="{EB262A31-58B5-4182-8C33-096248444700}" srcOrd="0" destOrd="0" presId="urn:microsoft.com/office/officeart/2005/8/layout/balance1"/>
    <dgm:cxn modelId="{29188584-C294-449C-8BB3-4E4FE4F9B7A5}" type="presParOf" srcId="{C2F0B7AF-4BBE-493E-97F3-FF15A6600F70}" destId="{79310A51-20EA-44F1-9091-3FA8E3C4A062}" srcOrd="1" destOrd="0" presId="urn:microsoft.com/office/officeart/2005/8/layout/balance1"/>
    <dgm:cxn modelId="{A9419612-3CBD-4813-9AF3-B42368BE9903}" type="presParOf" srcId="{5D2C40C9-F0FA-447D-87C0-42043A0417CA}" destId="{38CC1BB7-B8C6-492F-BF67-B3CED2CDD6D3}" srcOrd="2" destOrd="0" presId="urn:microsoft.com/office/officeart/2005/8/layout/balance1"/>
    <dgm:cxn modelId="{08B52CBD-4712-44EA-B739-418E98F5C440}" type="presParOf" srcId="{38CC1BB7-B8C6-492F-BF67-B3CED2CDD6D3}" destId="{2907D29D-92C9-4126-9434-909F03E2F056}" srcOrd="0" destOrd="0" presId="urn:microsoft.com/office/officeart/2005/8/layout/balance1"/>
    <dgm:cxn modelId="{E53D3EFF-FC90-46C2-97A5-F46C48EFCF3D}" type="presParOf" srcId="{38CC1BB7-B8C6-492F-BF67-B3CED2CDD6D3}" destId="{EFFDFDCD-CD37-458D-B8A7-E26751C3C443}" srcOrd="1" destOrd="0" presId="urn:microsoft.com/office/officeart/2005/8/layout/balance1"/>
    <dgm:cxn modelId="{46F1AC61-A2E7-4506-9B4A-D22FD9FD33DE}" type="presParOf" srcId="{38CC1BB7-B8C6-492F-BF67-B3CED2CDD6D3}" destId="{CFF9AD34-1646-4F78-9093-DBE251D499CA}" srcOrd="2" destOrd="0" presId="urn:microsoft.com/office/officeart/2005/8/layout/balance1"/>
    <dgm:cxn modelId="{9EE5F802-BBA5-4C92-828F-571939EEEAD3}" type="presParOf" srcId="{38CC1BB7-B8C6-492F-BF67-B3CED2CDD6D3}" destId="{C2243C1C-866C-4C3F-9D44-8837BC2AF3E1}" srcOrd="3" destOrd="0" presId="urn:microsoft.com/office/officeart/2005/8/layout/balance1"/>
    <dgm:cxn modelId="{0D78D4A3-5EA9-4987-99A8-ECA814378893}" type="presParOf" srcId="{38CC1BB7-B8C6-492F-BF67-B3CED2CDD6D3}" destId="{0262EA28-186E-4BA8-8EB3-0D0BD2EE7D41}" srcOrd="4" destOrd="0" presId="urn:microsoft.com/office/officeart/2005/8/layout/balance1"/>
    <dgm:cxn modelId="{117E2BC1-487F-4FE0-815D-6B0237F7D59E}" type="presParOf" srcId="{38CC1BB7-B8C6-492F-BF67-B3CED2CDD6D3}" destId="{9A5E8E70-1F3E-4914-9EE0-A2B0C364EFD0}" srcOrd="5" destOrd="0" presId="urn:microsoft.com/office/officeart/2005/8/layout/balance1"/>
    <dgm:cxn modelId="{9B5DD2C5-1AE0-4F14-8CD2-0B7220ECCCE8}" type="presParOf" srcId="{38CC1BB7-B8C6-492F-BF67-B3CED2CDD6D3}" destId="{59329FF0-D710-4A31-A18B-D94FBEF7C4FF}" srcOrd="6" destOrd="0" presId="urn:microsoft.com/office/officeart/2005/8/layout/balance1"/>
    <dgm:cxn modelId="{9330226A-72C0-4931-A258-84145B584EA3}" type="presParOf" srcId="{38CC1BB7-B8C6-492F-BF67-B3CED2CDD6D3}" destId="{F959A710-95AD-42A0-AAA4-E8F120BD9A8A}" srcOrd="7" destOrd="0" presId="urn:microsoft.com/office/officeart/2005/8/layout/balance1"/>
    <dgm:cxn modelId="{785375AD-8183-483F-8BBD-F7585F9939E0}" type="presParOf" srcId="{38CC1BB7-B8C6-492F-BF67-B3CED2CDD6D3}" destId="{3B94E628-F792-4638-A861-D0389555A5A3}" srcOrd="8" destOrd="0" presId="urn:microsoft.com/office/officeart/2005/8/layout/balance1"/>
    <dgm:cxn modelId="{E4402483-3094-41FC-A546-8454005DBEDC}" type="presParOf" srcId="{38CC1BB7-B8C6-492F-BF67-B3CED2CDD6D3}" destId="{190BEB49-480C-4061-B11A-1447337A8C6F}" srcOrd="9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B371B8B-064B-4C4E-BDCA-59877C510542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23CC3915-D337-484B-9902-9595E9670EF7}">
      <dgm:prSet phldrT="[Texto]"/>
      <dgm:spPr/>
      <dgm:t>
        <a:bodyPr/>
        <a:lstStyle/>
        <a:p>
          <a:r>
            <a:rPr lang="pt-BR" dirty="0" smtClean="0"/>
            <a:t>Diretor</a:t>
          </a:r>
          <a:endParaRPr lang="pt-BR" dirty="0"/>
        </a:p>
      </dgm:t>
    </dgm:pt>
    <dgm:pt modelId="{49EC179C-0A22-4336-BA41-649D37248B8E}" type="parTrans" cxnId="{BD532EFC-3881-479E-8856-8894F03E84D8}">
      <dgm:prSet/>
      <dgm:spPr/>
      <dgm:t>
        <a:bodyPr/>
        <a:lstStyle/>
        <a:p>
          <a:endParaRPr lang="pt-BR"/>
        </a:p>
      </dgm:t>
    </dgm:pt>
    <dgm:pt modelId="{5FE5A0FB-E762-4FD4-8CE7-7AE1C4ED41EB}" type="sibTrans" cxnId="{BD532EFC-3881-479E-8856-8894F03E84D8}">
      <dgm:prSet/>
      <dgm:spPr/>
      <dgm:t>
        <a:bodyPr/>
        <a:lstStyle/>
        <a:p>
          <a:endParaRPr lang="pt-BR"/>
        </a:p>
      </dgm:t>
    </dgm:pt>
    <dgm:pt modelId="{C77933CD-C809-4B05-BBF6-D20D704D0FA3}" type="asst">
      <dgm:prSet phldrT="[Texto]"/>
      <dgm:spPr/>
      <dgm:t>
        <a:bodyPr/>
        <a:lstStyle/>
        <a:p>
          <a:r>
            <a:rPr lang="pt-BR" dirty="0" err="1" smtClean="0"/>
            <a:t>Juridico</a:t>
          </a:r>
          <a:endParaRPr lang="pt-BR" dirty="0"/>
        </a:p>
      </dgm:t>
    </dgm:pt>
    <dgm:pt modelId="{6A6BDBC1-3514-45ED-9849-73E739A18C27}" type="parTrans" cxnId="{0E01CF0C-1CFA-4088-B2EC-8028CC6CFE1B}">
      <dgm:prSet/>
      <dgm:spPr/>
      <dgm:t>
        <a:bodyPr/>
        <a:lstStyle/>
        <a:p>
          <a:endParaRPr lang="pt-BR"/>
        </a:p>
      </dgm:t>
    </dgm:pt>
    <dgm:pt modelId="{E7A19CD5-9591-4C53-8C78-0C17B3E540E3}" type="sibTrans" cxnId="{0E01CF0C-1CFA-4088-B2EC-8028CC6CFE1B}">
      <dgm:prSet/>
      <dgm:spPr/>
      <dgm:t>
        <a:bodyPr/>
        <a:lstStyle/>
        <a:p>
          <a:endParaRPr lang="pt-BR"/>
        </a:p>
      </dgm:t>
    </dgm:pt>
    <dgm:pt modelId="{83673053-D23A-473B-AA1D-CB61CE6D5B1F}">
      <dgm:prSet phldrT="[Texto]"/>
      <dgm:spPr/>
      <dgm:t>
        <a:bodyPr/>
        <a:lstStyle/>
        <a:p>
          <a:r>
            <a:rPr lang="pt-BR" dirty="0" smtClean="0"/>
            <a:t>TI</a:t>
          </a:r>
          <a:endParaRPr lang="pt-BR" dirty="0"/>
        </a:p>
      </dgm:t>
    </dgm:pt>
    <dgm:pt modelId="{1FD03B17-92AE-41A4-BF8D-30D88177A2A9}" type="parTrans" cxnId="{C52E4368-9E41-4FF4-94AF-1C14CCF2ABFD}">
      <dgm:prSet/>
      <dgm:spPr/>
      <dgm:t>
        <a:bodyPr/>
        <a:lstStyle/>
        <a:p>
          <a:endParaRPr lang="pt-BR"/>
        </a:p>
      </dgm:t>
    </dgm:pt>
    <dgm:pt modelId="{9DB5A650-54B2-4ACC-BE24-C5B69C57A177}" type="sibTrans" cxnId="{C52E4368-9E41-4FF4-94AF-1C14CCF2ABFD}">
      <dgm:prSet/>
      <dgm:spPr/>
      <dgm:t>
        <a:bodyPr/>
        <a:lstStyle/>
        <a:p>
          <a:endParaRPr lang="pt-BR"/>
        </a:p>
      </dgm:t>
    </dgm:pt>
    <dgm:pt modelId="{9D32EE04-3232-4845-9A60-3590829E5815}">
      <dgm:prSet phldrT="[Texto]"/>
      <dgm:spPr/>
      <dgm:t>
        <a:bodyPr/>
        <a:lstStyle/>
        <a:p>
          <a:r>
            <a:rPr lang="pt-BR" dirty="0" smtClean="0"/>
            <a:t>Comercial</a:t>
          </a:r>
          <a:endParaRPr lang="pt-BR" dirty="0"/>
        </a:p>
      </dgm:t>
    </dgm:pt>
    <dgm:pt modelId="{4A8E31E3-3AC4-4439-A3A7-5FA6B23E02E8}" type="parTrans" cxnId="{70BFC939-AF86-4E84-8108-0D41608AA002}">
      <dgm:prSet/>
      <dgm:spPr/>
      <dgm:t>
        <a:bodyPr/>
        <a:lstStyle/>
        <a:p>
          <a:endParaRPr lang="pt-BR"/>
        </a:p>
      </dgm:t>
    </dgm:pt>
    <dgm:pt modelId="{1A0F3BFA-D6EF-43CB-812A-5E91DC5D0C93}" type="sibTrans" cxnId="{70BFC939-AF86-4E84-8108-0D41608AA002}">
      <dgm:prSet/>
      <dgm:spPr/>
      <dgm:t>
        <a:bodyPr/>
        <a:lstStyle/>
        <a:p>
          <a:endParaRPr lang="pt-BR"/>
        </a:p>
      </dgm:t>
    </dgm:pt>
    <dgm:pt modelId="{ACC5C10D-E883-48DA-8A7D-D8F9DBDD7F01}">
      <dgm:prSet phldrT="[Texto]"/>
      <dgm:spPr/>
      <dgm:t>
        <a:bodyPr/>
        <a:lstStyle/>
        <a:p>
          <a:r>
            <a:rPr lang="pt-BR" dirty="0" smtClean="0"/>
            <a:t>Projetos</a:t>
          </a:r>
          <a:endParaRPr lang="pt-BR" dirty="0"/>
        </a:p>
      </dgm:t>
    </dgm:pt>
    <dgm:pt modelId="{0D4682C9-E5E5-4A1C-AD47-0D635F94D59C}" type="parTrans" cxnId="{C8F79DCA-3986-4CFE-AC52-802634D41BC7}">
      <dgm:prSet/>
      <dgm:spPr/>
      <dgm:t>
        <a:bodyPr/>
        <a:lstStyle/>
        <a:p>
          <a:endParaRPr lang="pt-BR"/>
        </a:p>
      </dgm:t>
    </dgm:pt>
    <dgm:pt modelId="{7FD9E5AE-429C-431D-892F-8E0F5179DDD6}" type="sibTrans" cxnId="{C8F79DCA-3986-4CFE-AC52-802634D41BC7}">
      <dgm:prSet/>
      <dgm:spPr/>
      <dgm:t>
        <a:bodyPr/>
        <a:lstStyle/>
        <a:p>
          <a:endParaRPr lang="pt-BR"/>
        </a:p>
      </dgm:t>
    </dgm:pt>
    <dgm:pt modelId="{F84C3738-B721-41DF-92CC-7A1D27A3A37F}">
      <dgm:prSet/>
      <dgm:spPr/>
      <dgm:t>
        <a:bodyPr/>
        <a:lstStyle/>
        <a:p>
          <a:r>
            <a:rPr lang="pt-BR" dirty="0" smtClean="0"/>
            <a:t>Vendas diretas</a:t>
          </a:r>
          <a:endParaRPr lang="pt-BR" dirty="0"/>
        </a:p>
      </dgm:t>
    </dgm:pt>
    <dgm:pt modelId="{C9DD878F-DF02-440B-8C15-0FE5E463862B}" type="parTrans" cxnId="{F897DBB9-CC69-4481-9619-856AF575F4F5}">
      <dgm:prSet/>
      <dgm:spPr/>
      <dgm:t>
        <a:bodyPr/>
        <a:lstStyle/>
        <a:p>
          <a:endParaRPr lang="pt-BR"/>
        </a:p>
      </dgm:t>
    </dgm:pt>
    <dgm:pt modelId="{0C5E1AA9-B139-4014-AE4A-04292CB3980F}" type="sibTrans" cxnId="{F897DBB9-CC69-4481-9619-856AF575F4F5}">
      <dgm:prSet/>
      <dgm:spPr/>
      <dgm:t>
        <a:bodyPr/>
        <a:lstStyle/>
        <a:p>
          <a:endParaRPr lang="pt-BR"/>
        </a:p>
      </dgm:t>
    </dgm:pt>
    <dgm:pt modelId="{67ED689F-B6F4-4ACF-A654-8DD8C4BF3ADF}">
      <dgm:prSet/>
      <dgm:spPr/>
      <dgm:t>
        <a:bodyPr/>
        <a:lstStyle/>
        <a:p>
          <a:r>
            <a:rPr lang="pt-BR" dirty="0" smtClean="0"/>
            <a:t>Pós Venda</a:t>
          </a:r>
          <a:endParaRPr lang="pt-BR" dirty="0"/>
        </a:p>
      </dgm:t>
    </dgm:pt>
    <dgm:pt modelId="{B80374E7-7489-43B1-B118-A5A37954A472}" type="parTrans" cxnId="{A992D30F-B6D0-474B-91F4-2C0541B917C9}">
      <dgm:prSet/>
      <dgm:spPr/>
      <dgm:t>
        <a:bodyPr/>
        <a:lstStyle/>
        <a:p>
          <a:endParaRPr lang="pt-BR"/>
        </a:p>
      </dgm:t>
    </dgm:pt>
    <dgm:pt modelId="{3A2C349A-EF73-4407-BC7A-F3DA717379A1}" type="sibTrans" cxnId="{A992D30F-B6D0-474B-91F4-2C0541B917C9}">
      <dgm:prSet/>
      <dgm:spPr/>
      <dgm:t>
        <a:bodyPr/>
        <a:lstStyle/>
        <a:p>
          <a:endParaRPr lang="pt-BR"/>
        </a:p>
      </dgm:t>
    </dgm:pt>
    <dgm:pt modelId="{31114217-9D2C-43CD-8715-1CD8F156C3DB}">
      <dgm:prSet/>
      <dgm:spPr/>
      <dgm:t>
        <a:bodyPr/>
        <a:lstStyle/>
        <a:p>
          <a:r>
            <a:rPr lang="pt-BR" dirty="0" smtClean="0"/>
            <a:t>Pré-Venda</a:t>
          </a:r>
          <a:endParaRPr lang="pt-BR" dirty="0"/>
        </a:p>
      </dgm:t>
    </dgm:pt>
    <dgm:pt modelId="{F4A735CB-669D-406B-BB40-5881CA32ED75}" type="parTrans" cxnId="{885D017B-9FDB-4227-B1B2-ED05ABE6D12A}">
      <dgm:prSet/>
      <dgm:spPr/>
      <dgm:t>
        <a:bodyPr/>
        <a:lstStyle/>
        <a:p>
          <a:endParaRPr lang="pt-BR"/>
        </a:p>
      </dgm:t>
    </dgm:pt>
    <dgm:pt modelId="{4F1A8105-450A-41F9-A5B1-710A09B6D5B1}" type="sibTrans" cxnId="{885D017B-9FDB-4227-B1B2-ED05ABE6D12A}">
      <dgm:prSet/>
      <dgm:spPr/>
      <dgm:t>
        <a:bodyPr/>
        <a:lstStyle/>
        <a:p>
          <a:endParaRPr lang="pt-BR"/>
        </a:p>
      </dgm:t>
    </dgm:pt>
    <dgm:pt modelId="{BF061E96-07A7-4C7F-8366-82FA0E3391FC}" type="pres">
      <dgm:prSet presAssocID="{5B371B8B-064B-4C4E-BDCA-59877C51054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D6AA6CA-0F2E-4818-9E6A-D5D3AA44EDEF}" type="pres">
      <dgm:prSet presAssocID="{23CC3915-D337-484B-9902-9595E9670EF7}" presName="hierRoot1" presStyleCnt="0"/>
      <dgm:spPr/>
    </dgm:pt>
    <dgm:pt modelId="{E0D28A56-D718-4561-B9D3-21C5A0C14018}" type="pres">
      <dgm:prSet presAssocID="{23CC3915-D337-484B-9902-9595E9670EF7}" presName="composite" presStyleCnt="0"/>
      <dgm:spPr/>
    </dgm:pt>
    <dgm:pt modelId="{E7E350A9-97E9-4B45-B170-12B322797C3A}" type="pres">
      <dgm:prSet presAssocID="{23CC3915-D337-484B-9902-9595E9670EF7}" presName="image" presStyleLbl="node0" presStyleIdx="0" presStyleCnt="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</dgm:spPr>
    </dgm:pt>
    <dgm:pt modelId="{8FDFDC6A-82BE-4EB2-9C56-647AE1402ED5}" type="pres">
      <dgm:prSet presAssocID="{23CC3915-D337-484B-9902-9595E9670EF7}" presName="text" presStyleLbl="revTx" presStyleIdx="0" presStyleCnt="8">
        <dgm:presLayoutVars>
          <dgm:chPref val="3"/>
        </dgm:presLayoutVars>
      </dgm:prSet>
      <dgm:spPr/>
    </dgm:pt>
    <dgm:pt modelId="{31C9B4A3-B777-4C1E-A6BD-BC9E66521F83}" type="pres">
      <dgm:prSet presAssocID="{23CC3915-D337-484B-9902-9595E9670EF7}" presName="hierChild2" presStyleCnt="0"/>
      <dgm:spPr/>
    </dgm:pt>
    <dgm:pt modelId="{2393B540-0956-48EA-B70B-B1060FB6A19E}" type="pres">
      <dgm:prSet presAssocID="{6A6BDBC1-3514-45ED-9849-73E739A18C27}" presName="Name10" presStyleLbl="parChTrans1D2" presStyleIdx="0" presStyleCnt="4"/>
      <dgm:spPr/>
    </dgm:pt>
    <dgm:pt modelId="{79483649-CCB9-4EE9-9AEF-1BF9F3D70BBA}" type="pres">
      <dgm:prSet presAssocID="{C77933CD-C809-4B05-BBF6-D20D704D0FA3}" presName="hierRoot2" presStyleCnt="0"/>
      <dgm:spPr/>
    </dgm:pt>
    <dgm:pt modelId="{F9F1CECE-AE77-43A8-81D9-ABA9B8D348EA}" type="pres">
      <dgm:prSet presAssocID="{C77933CD-C809-4B05-BBF6-D20D704D0FA3}" presName="composite2" presStyleCnt="0"/>
      <dgm:spPr/>
    </dgm:pt>
    <dgm:pt modelId="{935B4C91-F2E6-4184-B8E5-0CD2D20DFB79}" type="pres">
      <dgm:prSet presAssocID="{C77933CD-C809-4B05-BBF6-D20D704D0FA3}" presName="image2" presStyleLbl="asst1" presStyleIdx="0" presStyleCnt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</dgm:pt>
    <dgm:pt modelId="{DC4AB61C-D82E-411C-9657-26C1581E5688}" type="pres">
      <dgm:prSet presAssocID="{C77933CD-C809-4B05-BBF6-D20D704D0FA3}" presName="text2" presStyleLbl="revTx" presStyleIdx="1" presStyleCnt="8">
        <dgm:presLayoutVars>
          <dgm:chPref val="3"/>
        </dgm:presLayoutVars>
      </dgm:prSet>
      <dgm:spPr/>
    </dgm:pt>
    <dgm:pt modelId="{DB00E843-39D1-42CF-AD45-74D22571A9A5}" type="pres">
      <dgm:prSet presAssocID="{C77933CD-C809-4B05-BBF6-D20D704D0FA3}" presName="hierChild3" presStyleCnt="0"/>
      <dgm:spPr/>
    </dgm:pt>
    <dgm:pt modelId="{2693ABD0-BFB7-47F3-8091-179E3F1AE1EB}" type="pres">
      <dgm:prSet presAssocID="{1FD03B17-92AE-41A4-BF8D-30D88177A2A9}" presName="Name10" presStyleLbl="parChTrans1D2" presStyleIdx="1" presStyleCnt="4"/>
      <dgm:spPr/>
    </dgm:pt>
    <dgm:pt modelId="{FDE8FEB8-7870-445C-A790-B73D88B02E43}" type="pres">
      <dgm:prSet presAssocID="{83673053-D23A-473B-AA1D-CB61CE6D5B1F}" presName="hierRoot2" presStyleCnt="0"/>
      <dgm:spPr/>
    </dgm:pt>
    <dgm:pt modelId="{1A4F1F02-4F55-4036-8424-7ACA822FA225}" type="pres">
      <dgm:prSet presAssocID="{83673053-D23A-473B-AA1D-CB61CE6D5B1F}" presName="composite2" presStyleCnt="0"/>
      <dgm:spPr/>
    </dgm:pt>
    <dgm:pt modelId="{CA1B9A4C-6D4A-41E7-BF87-D8494334A6A7}" type="pres">
      <dgm:prSet presAssocID="{83673053-D23A-473B-AA1D-CB61CE6D5B1F}" presName="image2" presStyleLbl="node2" presStyleIdx="0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40EBC6D8-8DDA-4300-9A87-68B3295F54C5}" type="pres">
      <dgm:prSet presAssocID="{83673053-D23A-473B-AA1D-CB61CE6D5B1F}" presName="text2" presStyleLbl="revTx" presStyleIdx="2" presStyleCnt="8">
        <dgm:presLayoutVars>
          <dgm:chPref val="3"/>
        </dgm:presLayoutVars>
      </dgm:prSet>
      <dgm:spPr/>
    </dgm:pt>
    <dgm:pt modelId="{D889A888-0736-45B7-A29A-4ED5C3073AE6}" type="pres">
      <dgm:prSet presAssocID="{83673053-D23A-473B-AA1D-CB61CE6D5B1F}" presName="hierChild3" presStyleCnt="0"/>
      <dgm:spPr/>
    </dgm:pt>
    <dgm:pt modelId="{81F04B38-669E-4723-B83A-5C2401669438}" type="pres">
      <dgm:prSet presAssocID="{4A8E31E3-3AC4-4439-A3A7-5FA6B23E02E8}" presName="Name10" presStyleLbl="parChTrans1D2" presStyleIdx="2" presStyleCnt="4"/>
      <dgm:spPr/>
    </dgm:pt>
    <dgm:pt modelId="{2829020A-FB62-469B-9F0D-14D621046472}" type="pres">
      <dgm:prSet presAssocID="{9D32EE04-3232-4845-9A60-3590829E5815}" presName="hierRoot2" presStyleCnt="0"/>
      <dgm:spPr/>
    </dgm:pt>
    <dgm:pt modelId="{B9DE2946-B900-4F02-B378-14055C567801}" type="pres">
      <dgm:prSet presAssocID="{9D32EE04-3232-4845-9A60-3590829E5815}" presName="composite2" presStyleCnt="0"/>
      <dgm:spPr/>
    </dgm:pt>
    <dgm:pt modelId="{050936D7-1102-4E2E-83FA-64CAB5539DD8}" type="pres">
      <dgm:prSet presAssocID="{9D32EE04-3232-4845-9A60-3590829E5815}" presName="image2" presStyleLbl="node2" presStyleIdx="1" presStyleCnt="3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572ABE0-C331-460B-9D52-0B19F2813E6C}" type="pres">
      <dgm:prSet presAssocID="{9D32EE04-3232-4845-9A60-3590829E5815}" presName="text2" presStyleLbl="revTx" presStyleIdx="3" presStyleCnt="8">
        <dgm:presLayoutVars>
          <dgm:chPref val="3"/>
        </dgm:presLayoutVars>
      </dgm:prSet>
      <dgm:spPr/>
    </dgm:pt>
    <dgm:pt modelId="{EF33F187-2F3D-4A22-999E-42736B4814C1}" type="pres">
      <dgm:prSet presAssocID="{9D32EE04-3232-4845-9A60-3590829E5815}" presName="hierChild3" presStyleCnt="0"/>
      <dgm:spPr/>
    </dgm:pt>
    <dgm:pt modelId="{4D19F259-ACCE-446A-8F64-1A46FFA2285B}" type="pres">
      <dgm:prSet presAssocID="{C9DD878F-DF02-440B-8C15-0FE5E463862B}" presName="Name17" presStyleLbl="parChTrans1D3" presStyleIdx="0" presStyleCnt="3"/>
      <dgm:spPr/>
    </dgm:pt>
    <dgm:pt modelId="{1EEC507B-F41B-4E97-862F-3610E20A9F83}" type="pres">
      <dgm:prSet presAssocID="{F84C3738-B721-41DF-92CC-7A1D27A3A37F}" presName="hierRoot3" presStyleCnt="0"/>
      <dgm:spPr/>
    </dgm:pt>
    <dgm:pt modelId="{EFEFD956-59CC-4CC2-9CC2-39CAA8D39A20}" type="pres">
      <dgm:prSet presAssocID="{F84C3738-B721-41DF-92CC-7A1D27A3A37F}" presName="composite3" presStyleCnt="0"/>
      <dgm:spPr/>
    </dgm:pt>
    <dgm:pt modelId="{D9B866EC-F428-4150-A7FA-F72589C14506}" type="pres">
      <dgm:prSet presAssocID="{F84C3738-B721-41DF-92CC-7A1D27A3A37F}" presName="image3" presStyleLbl="node3" presStyleIdx="0" presStyleCnt="3"/>
      <dgm:spPr/>
    </dgm:pt>
    <dgm:pt modelId="{756182DF-59E6-4510-9EFF-1DCB6E30BC19}" type="pres">
      <dgm:prSet presAssocID="{F84C3738-B721-41DF-92CC-7A1D27A3A37F}" presName="text3" presStyleLbl="revTx" presStyleIdx="4" presStyleCnt="8">
        <dgm:presLayoutVars>
          <dgm:chPref val="3"/>
        </dgm:presLayoutVars>
      </dgm:prSet>
      <dgm:spPr/>
    </dgm:pt>
    <dgm:pt modelId="{7F882833-D914-4D12-AE75-F885CFB5E1BF}" type="pres">
      <dgm:prSet presAssocID="{F84C3738-B721-41DF-92CC-7A1D27A3A37F}" presName="hierChild4" presStyleCnt="0"/>
      <dgm:spPr/>
    </dgm:pt>
    <dgm:pt modelId="{5CB1556E-56C6-44C3-93C0-59A5CE60B6FC}" type="pres">
      <dgm:prSet presAssocID="{B80374E7-7489-43B1-B118-A5A37954A472}" presName="Name17" presStyleLbl="parChTrans1D3" presStyleIdx="1" presStyleCnt="3"/>
      <dgm:spPr/>
    </dgm:pt>
    <dgm:pt modelId="{E4507F4F-4E45-46B6-AE06-869CA4789F72}" type="pres">
      <dgm:prSet presAssocID="{67ED689F-B6F4-4ACF-A654-8DD8C4BF3ADF}" presName="hierRoot3" presStyleCnt="0"/>
      <dgm:spPr/>
    </dgm:pt>
    <dgm:pt modelId="{E9B4037F-1905-4B81-B03E-74425E2DCD4F}" type="pres">
      <dgm:prSet presAssocID="{67ED689F-B6F4-4ACF-A654-8DD8C4BF3ADF}" presName="composite3" presStyleCnt="0"/>
      <dgm:spPr/>
    </dgm:pt>
    <dgm:pt modelId="{6688E0B3-7B93-4325-8A25-0BA71F97682D}" type="pres">
      <dgm:prSet presAssocID="{67ED689F-B6F4-4ACF-A654-8DD8C4BF3ADF}" presName="image3" presStyleLbl="node3" presStyleIdx="1" presStyleCnt="3"/>
      <dgm:spPr/>
    </dgm:pt>
    <dgm:pt modelId="{1A989F81-0FA3-44EF-A7ED-881B9C776720}" type="pres">
      <dgm:prSet presAssocID="{67ED689F-B6F4-4ACF-A654-8DD8C4BF3ADF}" presName="text3" presStyleLbl="revTx" presStyleIdx="5" presStyleCnt="8">
        <dgm:presLayoutVars>
          <dgm:chPref val="3"/>
        </dgm:presLayoutVars>
      </dgm:prSet>
      <dgm:spPr/>
    </dgm:pt>
    <dgm:pt modelId="{6BBA27CC-EFA8-4FF8-BBC5-8993E8EC0FCB}" type="pres">
      <dgm:prSet presAssocID="{67ED689F-B6F4-4ACF-A654-8DD8C4BF3ADF}" presName="hierChild4" presStyleCnt="0"/>
      <dgm:spPr/>
    </dgm:pt>
    <dgm:pt modelId="{6AC770F1-DAB7-4071-99D8-8A39EF8AB87B}" type="pres">
      <dgm:prSet presAssocID="{F4A735CB-669D-406B-BB40-5881CA32ED75}" presName="Name17" presStyleLbl="parChTrans1D3" presStyleIdx="2" presStyleCnt="3"/>
      <dgm:spPr/>
    </dgm:pt>
    <dgm:pt modelId="{5D4ACED9-B9EA-40D3-B584-548003D704BE}" type="pres">
      <dgm:prSet presAssocID="{31114217-9D2C-43CD-8715-1CD8F156C3DB}" presName="hierRoot3" presStyleCnt="0"/>
      <dgm:spPr/>
    </dgm:pt>
    <dgm:pt modelId="{E7BEC23E-6939-4105-90EE-211D50CFC498}" type="pres">
      <dgm:prSet presAssocID="{31114217-9D2C-43CD-8715-1CD8F156C3DB}" presName="composite3" presStyleCnt="0"/>
      <dgm:spPr/>
    </dgm:pt>
    <dgm:pt modelId="{947CC2E2-23E0-4259-AA89-31207308AE39}" type="pres">
      <dgm:prSet presAssocID="{31114217-9D2C-43CD-8715-1CD8F156C3DB}" presName="image3" presStyleLbl="node3" presStyleIdx="2" presStyleCnt="3"/>
      <dgm:spPr/>
    </dgm:pt>
    <dgm:pt modelId="{B5ED52F8-E7ED-42A8-8C59-BF1812E36AF3}" type="pres">
      <dgm:prSet presAssocID="{31114217-9D2C-43CD-8715-1CD8F156C3DB}" presName="text3" presStyleLbl="revTx" presStyleIdx="6" presStyleCnt="8">
        <dgm:presLayoutVars>
          <dgm:chPref val="3"/>
        </dgm:presLayoutVars>
      </dgm:prSet>
      <dgm:spPr/>
    </dgm:pt>
    <dgm:pt modelId="{A9AB00B7-45B6-443D-B812-AE87BEA50F4D}" type="pres">
      <dgm:prSet presAssocID="{31114217-9D2C-43CD-8715-1CD8F156C3DB}" presName="hierChild4" presStyleCnt="0"/>
      <dgm:spPr/>
    </dgm:pt>
    <dgm:pt modelId="{6F09DBE6-42D3-4908-981C-64B3E734B88C}" type="pres">
      <dgm:prSet presAssocID="{0D4682C9-E5E5-4A1C-AD47-0D635F94D59C}" presName="Name10" presStyleLbl="parChTrans1D2" presStyleIdx="3" presStyleCnt="4"/>
      <dgm:spPr/>
    </dgm:pt>
    <dgm:pt modelId="{8395DD74-00FC-4B85-BB98-D97D73FA4C18}" type="pres">
      <dgm:prSet presAssocID="{ACC5C10D-E883-48DA-8A7D-D8F9DBDD7F01}" presName="hierRoot2" presStyleCnt="0"/>
      <dgm:spPr/>
    </dgm:pt>
    <dgm:pt modelId="{8DA3CE51-1380-45A0-9AB1-18D6B68A5B89}" type="pres">
      <dgm:prSet presAssocID="{ACC5C10D-E883-48DA-8A7D-D8F9DBDD7F01}" presName="composite2" presStyleCnt="0"/>
      <dgm:spPr/>
    </dgm:pt>
    <dgm:pt modelId="{DEF00450-335A-49BC-A9A3-FE35DDCD298C}" type="pres">
      <dgm:prSet presAssocID="{ACC5C10D-E883-48DA-8A7D-D8F9DBDD7F01}" presName="image2" presStyleLbl="node2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8000" r="-28000"/>
          </a:stretch>
        </a:blipFill>
      </dgm:spPr>
    </dgm:pt>
    <dgm:pt modelId="{FD9D79D2-1235-490A-A060-34E778ED36B8}" type="pres">
      <dgm:prSet presAssocID="{ACC5C10D-E883-48DA-8A7D-D8F9DBDD7F01}" presName="text2" presStyleLbl="revTx" presStyleIdx="7" presStyleCnt="8">
        <dgm:presLayoutVars>
          <dgm:chPref val="3"/>
        </dgm:presLayoutVars>
      </dgm:prSet>
      <dgm:spPr/>
    </dgm:pt>
    <dgm:pt modelId="{9B6A544E-EE56-48E3-9BEB-511967FEC241}" type="pres">
      <dgm:prSet presAssocID="{ACC5C10D-E883-48DA-8A7D-D8F9DBDD7F01}" presName="hierChild3" presStyleCnt="0"/>
      <dgm:spPr/>
    </dgm:pt>
  </dgm:ptLst>
  <dgm:cxnLst>
    <dgm:cxn modelId="{51C40301-4C27-4D20-838F-63F55C9758F0}" type="presOf" srcId="{5B371B8B-064B-4C4E-BDCA-59877C510542}" destId="{BF061E96-07A7-4C7F-8366-82FA0E3391FC}" srcOrd="0" destOrd="0" presId="urn:microsoft.com/office/officeart/2009/layout/CirclePictureHierarchy"/>
    <dgm:cxn modelId="{C8F79DCA-3986-4CFE-AC52-802634D41BC7}" srcId="{23CC3915-D337-484B-9902-9595E9670EF7}" destId="{ACC5C10D-E883-48DA-8A7D-D8F9DBDD7F01}" srcOrd="3" destOrd="0" parTransId="{0D4682C9-E5E5-4A1C-AD47-0D635F94D59C}" sibTransId="{7FD9E5AE-429C-431D-892F-8E0F5179DDD6}"/>
    <dgm:cxn modelId="{98C5E9BE-EEEC-411F-8732-266E7A573F08}" type="presOf" srcId="{ACC5C10D-E883-48DA-8A7D-D8F9DBDD7F01}" destId="{FD9D79D2-1235-490A-A060-34E778ED36B8}" srcOrd="0" destOrd="0" presId="urn:microsoft.com/office/officeart/2009/layout/CirclePictureHierarchy"/>
    <dgm:cxn modelId="{09621E3B-76C5-4493-8002-7261C356984E}" type="presOf" srcId="{0D4682C9-E5E5-4A1C-AD47-0D635F94D59C}" destId="{6F09DBE6-42D3-4908-981C-64B3E734B88C}" srcOrd="0" destOrd="0" presId="urn:microsoft.com/office/officeart/2009/layout/CirclePictureHierarchy"/>
    <dgm:cxn modelId="{F427EB60-9195-44BB-A385-E33AD34152FB}" type="presOf" srcId="{6A6BDBC1-3514-45ED-9849-73E739A18C27}" destId="{2393B540-0956-48EA-B70B-B1060FB6A19E}" srcOrd="0" destOrd="0" presId="urn:microsoft.com/office/officeart/2009/layout/CirclePictureHierarchy"/>
    <dgm:cxn modelId="{40F0BCEB-AED7-45B4-B78C-C3B0928B0688}" type="presOf" srcId="{83673053-D23A-473B-AA1D-CB61CE6D5B1F}" destId="{40EBC6D8-8DDA-4300-9A87-68B3295F54C5}" srcOrd="0" destOrd="0" presId="urn:microsoft.com/office/officeart/2009/layout/CirclePictureHierarchy"/>
    <dgm:cxn modelId="{885D017B-9FDB-4227-B1B2-ED05ABE6D12A}" srcId="{9D32EE04-3232-4845-9A60-3590829E5815}" destId="{31114217-9D2C-43CD-8715-1CD8F156C3DB}" srcOrd="2" destOrd="0" parTransId="{F4A735CB-669D-406B-BB40-5881CA32ED75}" sibTransId="{4F1A8105-450A-41F9-A5B1-710A09B6D5B1}"/>
    <dgm:cxn modelId="{0E01CF0C-1CFA-4088-B2EC-8028CC6CFE1B}" srcId="{23CC3915-D337-484B-9902-9595E9670EF7}" destId="{C77933CD-C809-4B05-BBF6-D20D704D0FA3}" srcOrd="0" destOrd="0" parTransId="{6A6BDBC1-3514-45ED-9849-73E739A18C27}" sibTransId="{E7A19CD5-9591-4C53-8C78-0C17B3E540E3}"/>
    <dgm:cxn modelId="{C6369FA5-9CAE-43C1-8641-D40084BBC843}" type="presOf" srcId="{C77933CD-C809-4B05-BBF6-D20D704D0FA3}" destId="{DC4AB61C-D82E-411C-9657-26C1581E5688}" srcOrd="0" destOrd="0" presId="urn:microsoft.com/office/officeart/2009/layout/CirclePictureHierarchy"/>
    <dgm:cxn modelId="{193C7370-F60C-4350-A3F9-9A88DB0F7F70}" type="presOf" srcId="{B80374E7-7489-43B1-B118-A5A37954A472}" destId="{5CB1556E-56C6-44C3-93C0-59A5CE60B6FC}" srcOrd="0" destOrd="0" presId="urn:microsoft.com/office/officeart/2009/layout/CirclePictureHierarchy"/>
    <dgm:cxn modelId="{CDA72C87-C3E8-4257-82A9-A646CE498480}" type="presOf" srcId="{F4A735CB-669D-406B-BB40-5881CA32ED75}" destId="{6AC770F1-DAB7-4071-99D8-8A39EF8AB87B}" srcOrd="0" destOrd="0" presId="urn:microsoft.com/office/officeart/2009/layout/CirclePictureHierarchy"/>
    <dgm:cxn modelId="{A992D30F-B6D0-474B-91F4-2C0541B917C9}" srcId="{9D32EE04-3232-4845-9A60-3590829E5815}" destId="{67ED689F-B6F4-4ACF-A654-8DD8C4BF3ADF}" srcOrd="1" destOrd="0" parTransId="{B80374E7-7489-43B1-B118-A5A37954A472}" sibTransId="{3A2C349A-EF73-4407-BC7A-F3DA717379A1}"/>
    <dgm:cxn modelId="{BD532EFC-3881-479E-8856-8894F03E84D8}" srcId="{5B371B8B-064B-4C4E-BDCA-59877C510542}" destId="{23CC3915-D337-484B-9902-9595E9670EF7}" srcOrd="0" destOrd="0" parTransId="{49EC179C-0A22-4336-BA41-649D37248B8E}" sibTransId="{5FE5A0FB-E762-4FD4-8CE7-7AE1C4ED41EB}"/>
    <dgm:cxn modelId="{626C41C0-65B1-4752-83C3-F0DF14A0A845}" type="presOf" srcId="{1FD03B17-92AE-41A4-BF8D-30D88177A2A9}" destId="{2693ABD0-BFB7-47F3-8091-179E3F1AE1EB}" srcOrd="0" destOrd="0" presId="urn:microsoft.com/office/officeart/2009/layout/CirclePictureHierarchy"/>
    <dgm:cxn modelId="{F897DBB9-CC69-4481-9619-856AF575F4F5}" srcId="{9D32EE04-3232-4845-9A60-3590829E5815}" destId="{F84C3738-B721-41DF-92CC-7A1D27A3A37F}" srcOrd="0" destOrd="0" parTransId="{C9DD878F-DF02-440B-8C15-0FE5E463862B}" sibTransId="{0C5E1AA9-B139-4014-AE4A-04292CB3980F}"/>
    <dgm:cxn modelId="{99F24F5D-E958-456F-A652-0531154B6AA3}" type="presOf" srcId="{C9DD878F-DF02-440B-8C15-0FE5E463862B}" destId="{4D19F259-ACCE-446A-8F64-1A46FFA2285B}" srcOrd="0" destOrd="0" presId="urn:microsoft.com/office/officeart/2009/layout/CirclePictureHierarchy"/>
    <dgm:cxn modelId="{4EB94FF7-3A8E-4C88-AABB-49D76F367F83}" type="presOf" srcId="{4A8E31E3-3AC4-4439-A3A7-5FA6B23E02E8}" destId="{81F04B38-669E-4723-B83A-5C2401669438}" srcOrd="0" destOrd="0" presId="urn:microsoft.com/office/officeart/2009/layout/CirclePictureHierarchy"/>
    <dgm:cxn modelId="{1B64F559-9111-4EA6-8A54-067CB317B90F}" type="presOf" srcId="{F84C3738-B721-41DF-92CC-7A1D27A3A37F}" destId="{756182DF-59E6-4510-9EFF-1DCB6E30BC19}" srcOrd="0" destOrd="0" presId="urn:microsoft.com/office/officeart/2009/layout/CirclePictureHierarchy"/>
    <dgm:cxn modelId="{C52E4368-9E41-4FF4-94AF-1C14CCF2ABFD}" srcId="{23CC3915-D337-484B-9902-9595E9670EF7}" destId="{83673053-D23A-473B-AA1D-CB61CE6D5B1F}" srcOrd="1" destOrd="0" parTransId="{1FD03B17-92AE-41A4-BF8D-30D88177A2A9}" sibTransId="{9DB5A650-54B2-4ACC-BE24-C5B69C57A177}"/>
    <dgm:cxn modelId="{1B80C497-520D-4E1D-959A-71CB13E48B78}" type="presOf" srcId="{67ED689F-B6F4-4ACF-A654-8DD8C4BF3ADF}" destId="{1A989F81-0FA3-44EF-A7ED-881B9C776720}" srcOrd="0" destOrd="0" presId="urn:microsoft.com/office/officeart/2009/layout/CirclePictureHierarchy"/>
    <dgm:cxn modelId="{352BD5A5-D061-419B-A8A1-E9F82BCB5955}" type="presOf" srcId="{31114217-9D2C-43CD-8715-1CD8F156C3DB}" destId="{B5ED52F8-E7ED-42A8-8C59-BF1812E36AF3}" srcOrd="0" destOrd="0" presId="urn:microsoft.com/office/officeart/2009/layout/CirclePictureHierarchy"/>
    <dgm:cxn modelId="{1B169AC8-B98B-4210-B060-DA8C12B7293E}" type="presOf" srcId="{23CC3915-D337-484B-9902-9595E9670EF7}" destId="{8FDFDC6A-82BE-4EB2-9C56-647AE1402ED5}" srcOrd="0" destOrd="0" presId="urn:microsoft.com/office/officeart/2009/layout/CirclePictureHierarchy"/>
    <dgm:cxn modelId="{70BFC939-AF86-4E84-8108-0D41608AA002}" srcId="{23CC3915-D337-484B-9902-9595E9670EF7}" destId="{9D32EE04-3232-4845-9A60-3590829E5815}" srcOrd="2" destOrd="0" parTransId="{4A8E31E3-3AC4-4439-A3A7-5FA6B23E02E8}" sibTransId="{1A0F3BFA-D6EF-43CB-812A-5E91DC5D0C93}"/>
    <dgm:cxn modelId="{7B1416DD-BB44-4E37-B9D4-DAE0C24D82DE}" type="presOf" srcId="{9D32EE04-3232-4845-9A60-3590829E5815}" destId="{E572ABE0-C331-460B-9D52-0B19F2813E6C}" srcOrd="0" destOrd="0" presId="urn:microsoft.com/office/officeart/2009/layout/CirclePictureHierarchy"/>
    <dgm:cxn modelId="{71871D4C-C7F2-498E-86F2-5122C28EA52B}" type="presParOf" srcId="{BF061E96-07A7-4C7F-8366-82FA0E3391FC}" destId="{ED6AA6CA-0F2E-4818-9E6A-D5D3AA44EDEF}" srcOrd="0" destOrd="0" presId="urn:microsoft.com/office/officeart/2009/layout/CirclePictureHierarchy"/>
    <dgm:cxn modelId="{F271E45B-4250-4922-AA2F-C1A3C7546F46}" type="presParOf" srcId="{ED6AA6CA-0F2E-4818-9E6A-D5D3AA44EDEF}" destId="{E0D28A56-D718-4561-B9D3-21C5A0C14018}" srcOrd="0" destOrd="0" presId="urn:microsoft.com/office/officeart/2009/layout/CirclePictureHierarchy"/>
    <dgm:cxn modelId="{D876E117-AD03-44E8-B9B0-91F9A8E12AF3}" type="presParOf" srcId="{E0D28A56-D718-4561-B9D3-21C5A0C14018}" destId="{E7E350A9-97E9-4B45-B170-12B322797C3A}" srcOrd="0" destOrd="0" presId="urn:microsoft.com/office/officeart/2009/layout/CirclePictureHierarchy"/>
    <dgm:cxn modelId="{17436A2D-BD4D-4F56-BA44-195909A53F54}" type="presParOf" srcId="{E0D28A56-D718-4561-B9D3-21C5A0C14018}" destId="{8FDFDC6A-82BE-4EB2-9C56-647AE1402ED5}" srcOrd="1" destOrd="0" presId="urn:microsoft.com/office/officeart/2009/layout/CirclePictureHierarchy"/>
    <dgm:cxn modelId="{B4A9FF97-2588-4D2C-84CC-7C862297FEC8}" type="presParOf" srcId="{ED6AA6CA-0F2E-4818-9E6A-D5D3AA44EDEF}" destId="{31C9B4A3-B777-4C1E-A6BD-BC9E66521F83}" srcOrd="1" destOrd="0" presId="urn:microsoft.com/office/officeart/2009/layout/CirclePictureHierarchy"/>
    <dgm:cxn modelId="{FD3D0501-6A92-4C71-9A77-CF2A5F9C74ED}" type="presParOf" srcId="{31C9B4A3-B777-4C1E-A6BD-BC9E66521F83}" destId="{2393B540-0956-48EA-B70B-B1060FB6A19E}" srcOrd="0" destOrd="0" presId="urn:microsoft.com/office/officeart/2009/layout/CirclePictureHierarchy"/>
    <dgm:cxn modelId="{EB89DA5C-429C-488C-A493-A64537A3181E}" type="presParOf" srcId="{31C9B4A3-B777-4C1E-A6BD-BC9E66521F83}" destId="{79483649-CCB9-4EE9-9AEF-1BF9F3D70BBA}" srcOrd="1" destOrd="0" presId="urn:microsoft.com/office/officeart/2009/layout/CirclePictureHierarchy"/>
    <dgm:cxn modelId="{2B440E03-3723-4D36-B1C7-96DD5A51F673}" type="presParOf" srcId="{79483649-CCB9-4EE9-9AEF-1BF9F3D70BBA}" destId="{F9F1CECE-AE77-43A8-81D9-ABA9B8D348EA}" srcOrd="0" destOrd="0" presId="urn:microsoft.com/office/officeart/2009/layout/CirclePictureHierarchy"/>
    <dgm:cxn modelId="{F4D7DD79-E9AC-4837-B440-5E2A38FAB397}" type="presParOf" srcId="{F9F1CECE-AE77-43A8-81D9-ABA9B8D348EA}" destId="{935B4C91-F2E6-4184-B8E5-0CD2D20DFB79}" srcOrd="0" destOrd="0" presId="urn:microsoft.com/office/officeart/2009/layout/CirclePictureHierarchy"/>
    <dgm:cxn modelId="{32C11FFE-CC3C-48C4-8405-85D93B2EA65E}" type="presParOf" srcId="{F9F1CECE-AE77-43A8-81D9-ABA9B8D348EA}" destId="{DC4AB61C-D82E-411C-9657-26C1581E5688}" srcOrd="1" destOrd="0" presId="urn:microsoft.com/office/officeart/2009/layout/CirclePictureHierarchy"/>
    <dgm:cxn modelId="{03EB8417-7B92-4ACF-8E96-B7EB71B1AF50}" type="presParOf" srcId="{79483649-CCB9-4EE9-9AEF-1BF9F3D70BBA}" destId="{DB00E843-39D1-42CF-AD45-74D22571A9A5}" srcOrd="1" destOrd="0" presId="urn:microsoft.com/office/officeart/2009/layout/CirclePictureHierarchy"/>
    <dgm:cxn modelId="{FA085B46-4010-450B-B373-5EE2CBCABD8B}" type="presParOf" srcId="{31C9B4A3-B777-4C1E-A6BD-BC9E66521F83}" destId="{2693ABD0-BFB7-47F3-8091-179E3F1AE1EB}" srcOrd="2" destOrd="0" presId="urn:microsoft.com/office/officeart/2009/layout/CirclePictureHierarchy"/>
    <dgm:cxn modelId="{A0B57847-2F4B-4370-AD02-B9CE31164440}" type="presParOf" srcId="{31C9B4A3-B777-4C1E-A6BD-BC9E66521F83}" destId="{FDE8FEB8-7870-445C-A790-B73D88B02E43}" srcOrd="3" destOrd="0" presId="urn:microsoft.com/office/officeart/2009/layout/CirclePictureHierarchy"/>
    <dgm:cxn modelId="{6BBC3EAC-9EE2-450C-9F47-0C42463EB6D6}" type="presParOf" srcId="{FDE8FEB8-7870-445C-A790-B73D88B02E43}" destId="{1A4F1F02-4F55-4036-8424-7ACA822FA225}" srcOrd="0" destOrd="0" presId="urn:microsoft.com/office/officeart/2009/layout/CirclePictureHierarchy"/>
    <dgm:cxn modelId="{3948E045-C710-46AC-A2D2-4A7E744D0124}" type="presParOf" srcId="{1A4F1F02-4F55-4036-8424-7ACA822FA225}" destId="{CA1B9A4C-6D4A-41E7-BF87-D8494334A6A7}" srcOrd="0" destOrd="0" presId="urn:microsoft.com/office/officeart/2009/layout/CirclePictureHierarchy"/>
    <dgm:cxn modelId="{4CF7A999-90C4-4C01-9654-89667EDF91DE}" type="presParOf" srcId="{1A4F1F02-4F55-4036-8424-7ACA822FA225}" destId="{40EBC6D8-8DDA-4300-9A87-68B3295F54C5}" srcOrd="1" destOrd="0" presId="urn:microsoft.com/office/officeart/2009/layout/CirclePictureHierarchy"/>
    <dgm:cxn modelId="{C3E25F4D-9DFC-42F9-B5CF-28D22A3BFDB9}" type="presParOf" srcId="{FDE8FEB8-7870-445C-A790-B73D88B02E43}" destId="{D889A888-0736-45B7-A29A-4ED5C3073AE6}" srcOrd="1" destOrd="0" presId="urn:microsoft.com/office/officeart/2009/layout/CirclePictureHierarchy"/>
    <dgm:cxn modelId="{742FE96C-F692-4EBF-9FBD-A7DAF89EE826}" type="presParOf" srcId="{31C9B4A3-B777-4C1E-A6BD-BC9E66521F83}" destId="{81F04B38-669E-4723-B83A-5C2401669438}" srcOrd="4" destOrd="0" presId="urn:microsoft.com/office/officeart/2009/layout/CirclePictureHierarchy"/>
    <dgm:cxn modelId="{C1AD1FF4-C71D-433D-9FB4-7C64A7FFEB3F}" type="presParOf" srcId="{31C9B4A3-B777-4C1E-A6BD-BC9E66521F83}" destId="{2829020A-FB62-469B-9F0D-14D621046472}" srcOrd="5" destOrd="0" presId="urn:microsoft.com/office/officeart/2009/layout/CirclePictureHierarchy"/>
    <dgm:cxn modelId="{42AA9EA5-A8CF-45BC-8DAA-0DDAD7AAA85D}" type="presParOf" srcId="{2829020A-FB62-469B-9F0D-14D621046472}" destId="{B9DE2946-B900-4F02-B378-14055C567801}" srcOrd="0" destOrd="0" presId="urn:microsoft.com/office/officeart/2009/layout/CirclePictureHierarchy"/>
    <dgm:cxn modelId="{D7B99565-A092-4227-B4E8-B09B206709CC}" type="presParOf" srcId="{B9DE2946-B900-4F02-B378-14055C567801}" destId="{050936D7-1102-4E2E-83FA-64CAB5539DD8}" srcOrd="0" destOrd="0" presId="urn:microsoft.com/office/officeart/2009/layout/CirclePictureHierarchy"/>
    <dgm:cxn modelId="{D805C29C-E0CC-4D4F-A86C-4973B65832EC}" type="presParOf" srcId="{B9DE2946-B900-4F02-B378-14055C567801}" destId="{E572ABE0-C331-460B-9D52-0B19F2813E6C}" srcOrd="1" destOrd="0" presId="urn:microsoft.com/office/officeart/2009/layout/CirclePictureHierarchy"/>
    <dgm:cxn modelId="{A6082F43-F50A-4D47-A338-83094798D9D8}" type="presParOf" srcId="{2829020A-FB62-469B-9F0D-14D621046472}" destId="{EF33F187-2F3D-4A22-999E-42736B4814C1}" srcOrd="1" destOrd="0" presId="urn:microsoft.com/office/officeart/2009/layout/CirclePictureHierarchy"/>
    <dgm:cxn modelId="{57AD2E63-847E-4C45-9E7D-9CFF78732D1B}" type="presParOf" srcId="{EF33F187-2F3D-4A22-999E-42736B4814C1}" destId="{4D19F259-ACCE-446A-8F64-1A46FFA2285B}" srcOrd="0" destOrd="0" presId="urn:microsoft.com/office/officeart/2009/layout/CirclePictureHierarchy"/>
    <dgm:cxn modelId="{7ADF767A-B506-4117-AE0B-C408B78F2935}" type="presParOf" srcId="{EF33F187-2F3D-4A22-999E-42736B4814C1}" destId="{1EEC507B-F41B-4E97-862F-3610E20A9F83}" srcOrd="1" destOrd="0" presId="urn:microsoft.com/office/officeart/2009/layout/CirclePictureHierarchy"/>
    <dgm:cxn modelId="{EAE00F64-65F9-4077-BC2C-84C84485E973}" type="presParOf" srcId="{1EEC507B-F41B-4E97-862F-3610E20A9F83}" destId="{EFEFD956-59CC-4CC2-9CC2-39CAA8D39A20}" srcOrd="0" destOrd="0" presId="urn:microsoft.com/office/officeart/2009/layout/CirclePictureHierarchy"/>
    <dgm:cxn modelId="{2BBE574C-E55A-49BF-ABCD-2355BBE62A3A}" type="presParOf" srcId="{EFEFD956-59CC-4CC2-9CC2-39CAA8D39A20}" destId="{D9B866EC-F428-4150-A7FA-F72589C14506}" srcOrd="0" destOrd="0" presId="urn:microsoft.com/office/officeart/2009/layout/CirclePictureHierarchy"/>
    <dgm:cxn modelId="{21E180E0-7A31-4A47-9927-6740C6934A91}" type="presParOf" srcId="{EFEFD956-59CC-4CC2-9CC2-39CAA8D39A20}" destId="{756182DF-59E6-4510-9EFF-1DCB6E30BC19}" srcOrd="1" destOrd="0" presId="urn:microsoft.com/office/officeart/2009/layout/CirclePictureHierarchy"/>
    <dgm:cxn modelId="{F85B124B-6363-4B0E-BB0C-C6199F7771E8}" type="presParOf" srcId="{1EEC507B-F41B-4E97-862F-3610E20A9F83}" destId="{7F882833-D914-4D12-AE75-F885CFB5E1BF}" srcOrd="1" destOrd="0" presId="urn:microsoft.com/office/officeart/2009/layout/CirclePictureHierarchy"/>
    <dgm:cxn modelId="{2CD9FED4-EE0B-41F3-BEB2-A9549466EECA}" type="presParOf" srcId="{EF33F187-2F3D-4A22-999E-42736B4814C1}" destId="{5CB1556E-56C6-44C3-93C0-59A5CE60B6FC}" srcOrd="2" destOrd="0" presId="urn:microsoft.com/office/officeart/2009/layout/CirclePictureHierarchy"/>
    <dgm:cxn modelId="{D042D343-657D-4204-9A34-8425D87F5837}" type="presParOf" srcId="{EF33F187-2F3D-4A22-999E-42736B4814C1}" destId="{E4507F4F-4E45-46B6-AE06-869CA4789F72}" srcOrd="3" destOrd="0" presId="urn:microsoft.com/office/officeart/2009/layout/CirclePictureHierarchy"/>
    <dgm:cxn modelId="{D5E70B09-EC28-4FC9-826F-60E3118D4DE4}" type="presParOf" srcId="{E4507F4F-4E45-46B6-AE06-869CA4789F72}" destId="{E9B4037F-1905-4B81-B03E-74425E2DCD4F}" srcOrd="0" destOrd="0" presId="urn:microsoft.com/office/officeart/2009/layout/CirclePictureHierarchy"/>
    <dgm:cxn modelId="{BE847D82-BF90-448E-967E-4EEBA4F1A456}" type="presParOf" srcId="{E9B4037F-1905-4B81-B03E-74425E2DCD4F}" destId="{6688E0B3-7B93-4325-8A25-0BA71F97682D}" srcOrd="0" destOrd="0" presId="urn:microsoft.com/office/officeart/2009/layout/CirclePictureHierarchy"/>
    <dgm:cxn modelId="{25691D8A-AECD-4B27-92F0-EDF4461B73D1}" type="presParOf" srcId="{E9B4037F-1905-4B81-B03E-74425E2DCD4F}" destId="{1A989F81-0FA3-44EF-A7ED-881B9C776720}" srcOrd="1" destOrd="0" presId="urn:microsoft.com/office/officeart/2009/layout/CirclePictureHierarchy"/>
    <dgm:cxn modelId="{5C17B587-8687-4A33-87DF-A9B83D808F11}" type="presParOf" srcId="{E4507F4F-4E45-46B6-AE06-869CA4789F72}" destId="{6BBA27CC-EFA8-4FF8-BBC5-8993E8EC0FCB}" srcOrd="1" destOrd="0" presId="urn:microsoft.com/office/officeart/2009/layout/CirclePictureHierarchy"/>
    <dgm:cxn modelId="{DF503773-7DA2-4701-A800-E194C7C18978}" type="presParOf" srcId="{EF33F187-2F3D-4A22-999E-42736B4814C1}" destId="{6AC770F1-DAB7-4071-99D8-8A39EF8AB87B}" srcOrd="4" destOrd="0" presId="urn:microsoft.com/office/officeart/2009/layout/CirclePictureHierarchy"/>
    <dgm:cxn modelId="{997AA94F-BEBD-45E9-90B2-6A594AB3CAC4}" type="presParOf" srcId="{EF33F187-2F3D-4A22-999E-42736B4814C1}" destId="{5D4ACED9-B9EA-40D3-B584-548003D704BE}" srcOrd="5" destOrd="0" presId="urn:microsoft.com/office/officeart/2009/layout/CirclePictureHierarchy"/>
    <dgm:cxn modelId="{458DC40B-945E-4992-BBDF-7875C0805596}" type="presParOf" srcId="{5D4ACED9-B9EA-40D3-B584-548003D704BE}" destId="{E7BEC23E-6939-4105-90EE-211D50CFC498}" srcOrd="0" destOrd="0" presId="urn:microsoft.com/office/officeart/2009/layout/CirclePictureHierarchy"/>
    <dgm:cxn modelId="{200C80F5-0FA2-4EF2-AE47-CA9D036BBAB7}" type="presParOf" srcId="{E7BEC23E-6939-4105-90EE-211D50CFC498}" destId="{947CC2E2-23E0-4259-AA89-31207308AE39}" srcOrd="0" destOrd="0" presId="urn:microsoft.com/office/officeart/2009/layout/CirclePictureHierarchy"/>
    <dgm:cxn modelId="{F984E0E4-131A-4A85-8328-D5FFDA9FFA9A}" type="presParOf" srcId="{E7BEC23E-6939-4105-90EE-211D50CFC498}" destId="{B5ED52F8-E7ED-42A8-8C59-BF1812E36AF3}" srcOrd="1" destOrd="0" presId="urn:microsoft.com/office/officeart/2009/layout/CirclePictureHierarchy"/>
    <dgm:cxn modelId="{A5CCA32B-971E-46C8-9A95-51E72A2D5C16}" type="presParOf" srcId="{5D4ACED9-B9EA-40D3-B584-548003D704BE}" destId="{A9AB00B7-45B6-443D-B812-AE87BEA50F4D}" srcOrd="1" destOrd="0" presId="urn:microsoft.com/office/officeart/2009/layout/CirclePictureHierarchy"/>
    <dgm:cxn modelId="{490324A0-1779-4A57-AD29-0CF646B4066B}" type="presParOf" srcId="{31C9B4A3-B777-4C1E-A6BD-BC9E66521F83}" destId="{6F09DBE6-42D3-4908-981C-64B3E734B88C}" srcOrd="6" destOrd="0" presId="urn:microsoft.com/office/officeart/2009/layout/CirclePictureHierarchy"/>
    <dgm:cxn modelId="{C35696BC-5123-49AC-B9BA-71DE3E2B2211}" type="presParOf" srcId="{31C9B4A3-B777-4C1E-A6BD-BC9E66521F83}" destId="{8395DD74-00FC-4B85-BB98-D97D73FA4C18}" srcOrd="7" destOrd="0" presId="urn:microsoft.com/office/officeart/2009/layout/CirclePictureHierarchy"/>
    <dgm:cxn modelId="{7AE88854-4808-4EF9-BC81-262D63334FDF}" type="presParOf" srcId="{8395DD74-00FC-4B85-BB98-D97D73FA4C18}" destId="{8DA3CE51-1380-45A0-9AB1-18D6B68A5B89}" srcOrd="0" destOrd="0" presId="urn:microsoft.com/office/officeart/2009/layout/CirclePictureHierarchy"/>
    <dgm:cxn modelId="{7265E235-DDC9-49F4-9FCE-398C4885A8A4}" type="presParOf" srcId="{8DA3CE51-1380-45A0-9AB1-18D6B68A5B89}" destId="{DEF00450-335A-49BC-A9A3-FE35DDCD298C}" srcOrd="0" destOrd="0" presId="urn:microsoft.com/office/officeart/2009/layout/CirclePictureHierarchy"/>
    <dgm:cxn modelId="{F851FE5E-A1AA-4F88-83ED-A843791EA1E0}" type="presParOf" srcId="{8DA3CE51-1380-45A0-9AB1-18D6B68A5B89}" destId="{FD9D79D2-1235-490A-A060-34E778ED36B8}" srcOrd="1" destOrd="0" presId="urn:microsoft.com/office/officeart/2009/layout/CirclePictureHierarchy"/>
    <dgm:cxn modelId="{55BC5BC8-839F-470B-93AA-77ED0D0D86C7}" type="presParOf" srcId="{8395DD74-00FC-4B85-BB98-D97D73FA4C18}" destId="{9B6A544E-EE56-48E3-9BEB-511967FEC24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133F0C-DAB5-429F-B142-535AFC29BDFE}">
      <dsp:nvSpPr>
        <dsp:cNvPr id="0" name=""/>
        <dsp:cNvSpPr/>
      </dsp:nvSpPr>
      <dsp:spPr>
        <a:xfrm>
          <a:off x="105171" y="661"/>
          <a:ext cx="2083593" cy="12501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300" kern="1200" dirty="0" smtClean="0"/>
            <a:t>Tirar a roupa</a:t>
          </a:r>
          <a:endParaRPr lang="pt-BR" sz="3300" kern="1200" dirty="0"/>
        </a:p>
      </dsp:txBody>
      <dsp:txXfrm>
        <a:off x="141787" y="37277"/>
        <a:ext cx="2010361" cy="1176924"/>
      </dsp:txXfrm>
    </dsp:sp>
    <dsp:sp modelId="{3CA6AD1B-DCC3-4F23-AEA8-AF1C535CE51E}">
      <dsp:nvSpPr>
        <dsp:cNvPr id="0" name=""/>
        <dsp:cNvSpPr/>
      </dsp:nvSpPr>
      <dsp:spPr>
        <a:xfrm>
          <a:off x="2372121" y="367374"/>
          <a:ext cx="441721" cy="51673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200" kern="1200"/>
        </a:p>
      </dsp:txBody>
      <dsp:txXfrm>
        <a:off x="2372121" y="470720"/>
        <a:ext cx="309205" cy="310039"/>
      </dsp:txXfrm>
    </dsp:sp>
    <dsp:sp modelId="{A007469C-480A-46C7-B56F-1A7026D4EB47}">
      <dsp:nvSpPr>
        <dsp:cNvPr id="0" name=""/>
        <dsp:cNvSpPr/>
      </dsp:nvSpPr>
      <dsp:spPr>
        <a:xfrm>
          <a:off x="3022203" y="661"/>
          <a:ext cx="2083593" cy="12501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300" kern="1200" dirty="0" smtClean="0"/>
            <a:t>Ligar a água</a:t>
          </a:r>
          <a:endParaRPr lang="pt-BR" sz="3300" kern="1200" dirty="0"/>
        </a:p>
      </dsp:txBody>
      <dsp:txXfrm>
        <a:off x="3058819" y="37277"/>
        <a:ext cx="2010361" cy="1176924"/>
      </dsp:txXfrm>
    </dsp:sp>
    <dsp:sp modelId="{FE1EC057-A07E-46C5-BA3A-D621DE12C977}">
      <dsp:nvSpPr>
        <dsp:cNvPr id="0" name=""/>
        <dsp:cNvSpPr/>
      </dsp:nvSpPr>
      <dsp:spPr>
        <a:xfrm>
          <a:off x="5289153" y="367374"/>
          <a:ext cx="441721" cy="51673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200" kern="1200"/>
        </a:p>
      </dsp:txBody>
      <dsp:txXfrm>
        <a:off x="5289153" y="470720"/>
        <a:ext cx="309205" cy="310039"/>
      </dsp:txXfrm>
    </dsp:sp>
    <dsp:sp modelId="{C17F8AD4-30C6-4A1B-9E03-F6FB9AB2F306}">
      <dsp:nvSpPr>
        <dsp:cNvPr id="0" name=""/>
        <dsp:cNvSpPr/>
      </dsp:nvSpPr>
      <dsp:spPr>
        <a:xfrm>
          <a:off x="5939234" y="661"/>
          <a:ext cx="2083593" cy="12501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300" kern="1200" dirty="0" smtClean="0"/>
            <a:t>Ensaboar-se</a:t>
          </a:r>
          <a:endParaRPr lang="pt-BR" sz="3300" kern="1200" dirty="0"/>
        </a:p>
      </dsp:txBody>
      <dsp:txXfrm>
        <a:off x="5975850" y="37277"/>
        <a:ext cx="2010361" cy="1176924"/>
      </dsp:txXfrm>
    </dsp:sp>
    <dsp:sp modelId="{C0A4D4E0-3938-4946-BEB6-6F5D237CE9FC}">
      <dsp:nvSpPr>
        <dsp:cNvPr id="0" name=""/>
        <dsp:cNvSpPr/>
      </dsp:nvSpPr>
      <dsp:spPr>
        <a:xfrm rot="5400000">
          <a:off x="6760170" y="1396669"/>
          <a:ext cx="441721" cy="51673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200" kern="1200"/>
        </a:p>
      </dsp:txBody>
      <dsp:txXfrm rot="-5400000">
        <a:off x="6826011" y="1434174"/>
        <a:ext cx="310039" cy="309205"/>
      </dsp:txXfrm>
    </dsp:sp>
    <dsp:sp modelId="{3873F8D0-FD3B-4050-B673-1819B7FFE9DE}">
      <dsp:nvSpPr>
        <dsp:cNvPr id="0" name=""/>
        <dsp:cNvSpPr/>
      </dsp:nvSpPr>
      <dsp:spPr>
        <a:xfrm>
          <a:off x="5939234" y="2084255"/>
          <a:ext cx="2083593" cy="12501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300" kern="1200" dirty="0" smtClean="0"/>
            <a:t>Lavar o cabelo</a:t>
          </a:r>
          <a:endParaRPr lang="pt-BR" sz="3300" kern="1200" dirty="0"/>
        </a:p>
      </dsp:txBody>
      <dsp:txXfrm>
        <a:off x="5975850" y="2120871"/>
        <a:ext cx="2010361" cy="1176924"/>
      </dsp:txXfrm>
    </dsp:sp>
    <dsp:sp modelId="{2111ACB6-358A-478C-AF3C-271029EAD1DD}">
      <dsp:nvSpPr>
        <dsp:cNvPr id="0" name=""/>
        <dsp:cNvSpPr/>
      </dsp:nvSpPr>
      <dsp:spPr>
        <a:xfrm rot="10800000">
          <a:off x="5314156" y="2450967"/>
          <a:ext cx="441721" cy="51673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200" kern="1200"/>
        </a:p>
      </dsp:txBody>
      <dsp:txXfrm rot="10800000">
        <a:off x="5446672" y="2554313"/>
        <a:ext cx="309205" cy="310039"/>
      </dsp:txXfrm>
    </dsp:sp>
    <dsp:sp modelId="{394B07AD-29CA-482B-AF8B-D11AFE023C39}">
      <dsp:nvSpPr>
        <dsp:cNvPr id="0" name=""/>
        <dsp:cNvSpPr/>
      </dsp:nvSpPr>
      <dsp:spPr>
        <a:xfrm>
          <a:off x="3022203" y="2084255"/>
          <a:ext cx="2083593" cy="12501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300" kern="1200" dirty="0" smtClean="0"/>
            <a:t>Enxaguar-se</a:t>
          </a:r>
          <a:endParaRPr lang="pt-BR" sz="3300" kern="1200" dirty="0"/>
        </a:p>
      </dsp:txBody>
      <dsp:txXfrm>
        <a:off x="3058819" y="2120871"/>
        <a:ext cx="2010361" cy="1176924"/>
      </dsp:txXfrm>
    </dsp:sp>
    <dsp:sp modelId="{82220060-D43A-4510-8965-0F7C5CA3B61C}">
      <dsp:nvSpPr>
        <dsp:cNvPr id="0" name=""/>
        <dsp:cNvSpPr/>
      </dsp:nvSpPr>
      <dsp:spPr>
        <a:xfrm rot="10800000">
          <a:off x="2397125" y="2450967"/>
          <a:ext cx="441721" cy="51673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200" kern="1200"/>
        </a:p>
      </dsp:txBody>
      <dsp:txXfrm rot="10800000">
        <a:off x="2529641" y="2554313"/>
        <a:ext cx="309205" cy="310039"/>
      </dsp:txXfrm>
    </dsp:sp>
    <dsp:sp modelId="{2D12D7B7-C97D-4E70-874B-B9AE3E5C8A8D}">
      <dsp:nvSpPr>
        <dsp:cNvPr id="0" name=""/>
        <dsp:cNvSpPr/>
      </dsp:nvSpPr>
      <dsp:spPr>
        <a:xfrm>
          <a:off x="105171" y="2084255"/>
          <a:ext cx="2083593" cy="12501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300" kern="1200" dirty="0" smtClean="0"/>
            <a:t>Desligar a água</a:t>
          </a:r>
          <a:endParaRPr lang="pt-BR" sz="3300" kern="1200" dirty="0"/>
        </a:p>
      </dsp:txBody>
      <dsp:txXfrm>
        <a:off x="141787" y="2120871"/>
        <a:ext cx="2010361" cy="1176924"/>
      </dsp:txXfrm>
    </dsp:sp>
    <dsp:sp modelId="{CAB8461A-2667-4FCC-B2A3-0FCA4AAC2F01}">
      <dsp:nvSpPr>
        <dsp:cNvPr id="0" name=""/>
        <dsp:cNvSpPr/>
      </dsp:nvSpPr>
      <dsp:spPr>
        <a:xfrm rot="5400000">
          <a:off x="926107" y="3480263"/>
          <a:ext cx="441721" cy="51673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200" kern="1200"/>
        </a:p>
      </dsp:txBody>
      <dsp:txXfrm rot="-5400000">
        <a:off x="991948" y="3517768"/>
        <a:ext cx="310039" cy="309205"/>
      </dsp:txXfrm>
    </dsp:sp>
    <dsp:sp modelId="{FDD3CF3C-A88F-43E4-8B4D-4C22C0B3CC74}">
      <dsp:nvSpPr>
        <dsp:cNvPr id="0" name=""/>
        <dsp:cNvSpPr/>
      </dsp:nvSpPr>
      <dsp:spPr>
        <a:xfrm>
          <a:off x="105171" y="4167849"/>
          <a:ext cx="2083593" cy="12501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300" kern="1200" dirty="0" smtClean="0"/>
            <a:t>Secar-se</a:t>
          </a:r>
          <a:endParaRPr lang="pt-BR" sz="3300" kern="1200" dirty="0"/>
        </a:p>
      </dsp:txBody>
      <dsp:txXfrm>
        <a:off x="141787" y="4204465"/>
        <a:ext cx="2010361" cy="1176924"/>
      </dsp:txXfrm>
    </dsp:sp>
    <dsp:sp modelId="{0E1F6B3E-2E42-4129-822A-219D6A2B33B2}">
      <dsp:nvSpPr>
        <dsp:cNvPr id="0" name=""/>
        <dsp:cNvSpPr/>
      </dsp:nvSpPr>
      <dsp:spPr>
        <a:xfrm>
          <a:off x="2372121" y="4534561"/>
          <a:ext cx="441721" cy="51673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200" kern="1200"/>
        </a:p>
      </dsp:txBody>
      <dsp:txXfrm>
        <a:off x="2372121" y="4637907"/>
        <a:ext cx="309205" cy="310039"/>
      </dsp:txXfrm>
    </dsp:sp>
    <dsp:sp modelId="{B419E2E7-54F9-4314-A4B6-382E907DA329}">
      <dsp:nvSpPr>
        <dsp:cNvPr id="0" name=""/>
        <dsp:cNvSpPr/>
      </dsp:nvSpPr>
      <dsp:spPr>
        <a:xfrm>
          <a:off x="3022203" y="4167849"/>
          <a:ext cx="2083593" cy="12501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300" kern="1200" dirty="0" smtClean="0"/>
            <a:t>Vestir-se</a:t>
          </a:r>
          <a:endParaRPr lang="pt-BR" sz="3300" kern="1200" dirty="0"/>
        </a:p>
      </dsp:txBody>
      <dsp:txXfrm>
        <a:off x="3058819" y="4204465"/>
        <a:ext cx="2010361" cy="1176924"/>
      </dsp:txXfrm>
    </dsp:sp>
    <dsp:sp modelId="{53A7A742-8228-43A9-BFD4-0A73869A2054}">
      <dsp:nvSpPr>
        <dsp:cNvPr id="0" name=""/>
        <dsp:cNvSpPr/>
      </dsp:nvSpPr>
      <dsp:spPr>
        <a:xfrm>
          <a:off x="5289153" y="4534561"/>
          <a:ext cx="441721" cy="51673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200" kern="1200"/>
        </a:p>
      </dsp:txBody>
      <dsp:txXfrm>
        <a:off x="5289153" y="4637907"/>
        <a:ext cx="309205" cy="310039"/>
      </dsp:txXfrm>
    </dsp:sp>
    <dsp:sp modelId="{B76A2FD3-26DD-4273-9573-326601250768}">
      <dsp:nvSpPr>
        <dsp:cNvPr id="0" name=""/>
        <dsp:cNvSpPr/>
      </dsp:nvSpPr>
      <dsp:spPr>
        <a:xfrm>
          <a:off x="5939234" y="4167849"/>
          <a:ext cx="2083593" cy="12501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300" kern="1200" dirty="0" smtClean="0"/>
            <a:t>Limpar o banheiro</a:t>
          </a:r>
          <a:endParaRPr lang="pt-BR" sz="3300" kern="1200" dirty="0"/>
        </a:p>
      </dsp:txBody>
      <dsp:txXfrm>
        <a:off x="5975850" y="4204465"/>
        <a:ext cx="2010361" cy="11769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262A31-58B5-4182-8C33-096248444700}">
      <dsp:nvSpPr>
        <dsp:cNvPr id="0" name=""/>
        <dsp:cNvSpPr/>
      </dsp:nvSpPr>
      <dsp:spPr>
        <a:xfrm>
          <a:off x="1679786" y="0"/>
          <a:ext cx="1950720" cy="1083733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kern="1200" dirty="0" smtClean="0"/>
            <a:t>Positivos</a:t>
          </a:r>
          <a:endParaRPr lang="pt-BR" sz="3200" kern="1200" dirty="0"/>
        </a:p>
      </dsp:txBody>
      <dsp:txXfrm>
        <a:off x="1711527" y="31741"/>
        <a:ext cx="1887238" cy="1020251"/>
      </dsp:txXfrm>
    </dsp:sp>
    <dsp:sp modelId="{79310A51-20EA-44F1-9091-3FA8E3C4A062}">
      <dsp:nvSpPr>
        <dsp:cNvPr id="0" name=""/>
        <dsp:cNvSpPr/>
      </dsp:nvSpPr>
      <dsp:spPr>
        <a:xfrm>
          <a:off x="4497493" y="0"/>
          <a:ext cx="1950720" cy="1083733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alpha val="90000"/>
            <a:hueOff val="-2463918"/>
            <a:satOff val="-4272"/>
            <a:lumOff val="-43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2463918"/>
              <a:satOff val="-4272"/>
              <a:lumOff val="-43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kern="1200" dirty="0" smtClean="0"/>
            <a:t>Negativos</a:t>
          </a:r>
        </a:p>
      </dsp:txBody>
      <dsp:txXfrm>
        <a:off x="4529234" y="31741"/>
        <a:ext cx="1887238" cy="1020251"/>
      </dsp:txXfrm>
    </dsp:sp>
    <dsp:sp modelId="{EFFDFDCD-CD37-458D-B8A7-E26751C3C443}">
      <dsp:nvSpPr>
        <dsp:cNvPr id="0" name=""/>
        <dsp:cNvSpPr/>
      </dsp:nvSpPr>
      <dsp:spPr>
        <a:xfrm>
          <a:off x="3657599" y="4605866"/>
          <a:ext cx="812800" cy="812800"/>
        </a:xfrm>
        <a:prstGeom prst="triangle">
          <a:avLst/>
        </a:prstGeom>
        <a:solidFill>
          <a:schemeClr val="accent5">
            <a:tint val="40000"/>
            <a:alpha val="90000"/>
            <a:hueOff val="-4927837"/>
            <a:satOff val="-8544"/>
            <a:lumOff val="-859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4927837"/>
              <a:satOff val="-8544"/>
              <a:lumOff val="-85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FF9AD34-1646-4F78-9093-DBE251D499CA}">
      <dsp:nvSpPr>
        <dsp:cNvPr id="0" name=""/>
        <dsp:cNvSpPr/>
      </dsp:nvSpPr>
      <dsp:spPr>
        <a:xfrm rot="21360000">
          <a:off x="1624855" y="4257573"/>
          <a:ext cx="4878289" cy="341123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2243C1C-866C-4C3F-9D44-8837BC2AF3E1}">
      <dsp:nvSpPr>
        <dsp:cNvPr id="0" name=""/>
        <dsp:cNvSpPr/>
      </dsp:nvSpPr>
      <dsp:spPr>
        <a:xfrm rot="21360000">
          <a:off x="1633013" y="3643026"/>
          <a:ext cx="1935893" cy="66855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Ar livre</a:t>
          </a:r>
          <a:endParaRPr lang="pt-BR" sz="1600" kern="1200" dirty="0"/>
        </a:p>
      </dsp:txBody>
      <dsp:txXfrm>
        <a:off x="1665649" y="3675662"/>
        <a:ext cx="1870621" cy="603278"/>
      </dsp:txXfrm>
    </dsp:sp>
    <dsp:sp modelId="{0262EA28-186E-4BA8-8EB3-0D0BD2EE7D41}">
      <dsp:nvSpPr>
        <dsp:cNvPr id="0" name=""/>
        <dsp:cNvSpPr/>
      </dsp:nvSpPr>
      <dsp:spPr>
        <a:xfrm rot="21360000">
          <a:off x="1578826" y="2927762"/>
          <a:ext cx="1935893" cy="668550"/>
        </a:xfrm>
        <a:prstGeom prst="roundRect">
          <a:avLst/>
        </a:prstGeom>
        <a:gradFill rotWithShape="0">
          <a:gsLst>
            <a:gs pos="0">
              <a:schemeClr val="accent5">
                <a:hueOff val="-1225557"/>
                <a:satOff val="-1705"/>
                <a:lumOff val="-65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25557"/>
                <a:satOff val="-1705"/>
                <a:lumOff val="-65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25557"/>
                <a:satOff val="-1705"/>
                <a:lumOff val="-65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Tempo com a Família</a:t>
          </a:r>
          <a:endParaRPr lang="pt-BR" sz="1600" kern="1200" dirty="0"/>
        </a:p>
      </dsp:txBody>
      <dsp:txXfrm>
        <a:off x="1611462" y="2960398"/>
        <a:ext cx="1870621" cy="603278"/>
      </dsp:txXfrm>
    </dsp:sp>
    <dsp:sp modelId="{9A5E8E70-1F3E-4914-9EE0-A2B0C364EFD0}">
      <dsp:nvSpPr>
        <dsp:cNvPr id="0" name=""/>
        <dsp:cNvSpPr/>
      </dsp:nvSpPr>
      <dsp:spPr>
        <a:xfrm rot="21360000">
          <a:off x="1524639" y="2212498"/>
          <a:ext cx="1935893" cy="668550"/>
        </a:xfrm>
        <a:prstGeom prst="roundRect">
          <a:avLst/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451115"/>
                <a:satOff val="-3409"/>
                <a:lumOff val="-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Saúde</a:t>
          </a:r>
          <a:endParaRPr lang="pt-BR" sz="1600" kern="1200" dirty="0"/>
        </a:p>
      </dsp:txBody>
      <dsp:txXfrm>
        <a:off x="1557275" y="2245134"/>
        <a:ext cx="1870621" cy="603278"/>
      </dsp:txXfrm>
    </dsp:sp>
    <dsp:sp modelId="{59329FF0-D710-4A31-A18B-D94FBEF7C4FF}">
      <dsp:nvSpPr>
        <dsp:cNvPr id="0" name=""/>
        <dsp:cNvSpPr/>
      </dsp:nvSpPr>
      <dsp:spPr>
        <a:xfrm rot="21360000">
          <a:off x="1470453" y="1497234"/>
          <a:ext cx="1935893" cy="668550"/>
        </a:xfrm>
        <a:prstGeom prst="round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Lazer</a:t>
          </a:r>
          <a:endParaRPr lang="pt-BR" sz="1600" kern="1200" dirty="0"/>
        </a:p>
      </dsp:txBody>
      <dsp:txXfrm>
        <a:off x="1503089" y="1529870"/>
        <a:ext cx="1870621" cy="603278"/>
      </dsp:txXfrm>
    </dsp:sp>
    <dsp:sp modelId="{F959A710-95AD-42A0-AAA4-E8F120BD9A8A}">
      <dsp:nvSpPr>
        <dsp:cNvPr id="0" name=""/>
        <dsp:cNvSpPr/>
      </dsp:nvSpPr>
      <dsp:spPr>
        <a:xfrm rot="21360000">
          <a:off x="4450720" y="3447954"/>
          <a:ext cx="1935893" cy="668550"/>
        </a:xfrm>
        <a:prstGeom prst="roundRect">
          <a:avLst/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902230"/>
                <a:satOff val="-6819"/>
                <a:lumOff val="-261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Mosquitos</a:t>
          </a:r>
          <a:endParaRPr lang="pt-BR" sz="1600" kern="1200" dirty="0"/>
        </a:p>
      </dsp:txBody>
      <dsp:txXfrm>
        <a:off x="4483356" y="3480590"/>
        <a:ext cx="1870621" cy="603278"/>
      </dsp:txXfrm>
    </dsp:sp>
    <dsp:sp modelId="{3B94E628-F792-4638-A861-D0389555A5A3}">
      <dsp:nvSpPr>
        <dsp:cNvPr id="0" name=""/>
        <dsp:cNvSpPr/>
      </dsp:nvSpPr>
      <dsp:spPr>
        <a:xfrm rot="21360000">
          <a:off x="4396533" y="2732690"/>
          <a:ext cx="1935893" cy="668550"/>
        </a:xfrm>
        <a:prstGeom prst="roundRect">
          <a:avLst/>
        </a:prstGeom>
        <a:gradFill rotWithShape="0">
          <a:gsLst>
            <a:gs pos="0">
              <a:schemeClr val="accent5">
                <a:hueOff val="-6127787"/>
                <a:satOff val="-8523"/>
                <a:lumOff val="-326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127787"/>
                <a:satOff val="-8523"/>
                <a:lumOff val="-326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127787"/>
                <a:satOff val="-8523"/>
                <a:lumOff val="-326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Sem poder sair na chuva</a:t>
          </a:r>
          <a:endParaRPr lang="pt-BR" sz="1600" kern="1200" dirty="0"/>
        </a:p>
      </dsp:txBody>
      <dsp:txXfrm>
        <a:off x="4429169" y="2765326"/>
        <a:ext cx="1870621" cy="603278"/>
      </dsp:txXfrm>
    </dsp:sp>
    <dsp:sp modelId="{190BEB49-480C-4061-B11A-1447337A8C6F}">
      <dsp:nvSpPr>
        <dsp:cNvPr id="0" name=""/>
        <dsp:cNvSpPr/>
      </dsp:nvSpPr>
      <dsp:spPr>
        <a:xfrm rot="21360000">
          <a:off x="4342346" y="2017426"/>
          <a:ext cx="1935893" cy="668550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Sem internet</a:t>
          </a:r>
          <a:endParaRPr lang="pt-BR" sz="1600" kern="1200" dirty="0"/>
        </a:p>
      </dsp:txBody>
      <dsp:txXfrm>
        <a:off x="4374982" y="2050062"/>
        <a:ext cx="1870621" cy="6032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9DBE6-42D3-4908-981C-64B3E734B88C}">
      <dsp:nvSpPr>
        <dsp:cNvPr id="0" name=""/>
        <dsp:cNvSpPr/>
      </dsp:nvSpPr>
      <dsp:spPr>
        <a:xfrm>
          <a:off x="3732533" y="1610711"/>
          <a:ext cx="3326749" cy="2540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029"/>
              </a:lnTo>
              <a:lnTo>
                <a:pt x="3326749" y="128029"/>
              </a:lnTo>
              <a:lnTo>
                <a:pt x="3326749" y="25404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C770F1-DAB7-4071-99D8-8A39EF8AB87B}">
      <dsp:nvSpPr>
        <dsp:cNvPr id="0" name=""/>
        <dsp:cNvSpPr/>
      </dsp:nvSpPr>
      <dsp:spPr>
        <a:xfrm>
          <a:off x="4841449" y="2671238"/>
          <a:ext cx="2217832" cy="2540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029"/>
              </a:lnTo>
              <a:lnTo>
                <a:pt x="2217832" y="128029"/>
              </a:lnTo>
              <a:lnTo>
                <a:pt x="2217832" y="2540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B1556E-56C6-44C3-93C0-59A5CE60B6FC}">
      <dsp:nvSpPr>
        <dsp:cNvPr id="0" name=""/>
        <dsp:cNvSpPr/>
      </dsp:nvSpPr>
      <dsp:spPr>
        <a:xfrm>
          <a:off x="4795729" y="2671238"/>
          <a:ext cx="91440" cy="2540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40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19F259-ACCE-446A-8F64-1A46FFA2285B}">
      <dsp:nvSpPr>
        <dsp:cNvPr id="0" name=""/>
        <dsp:cNvSpPr/>
      </dsp:nvSpPr>
      <dsp:spPr>
        <a:xfrm>
          <a:off x="2623616" y="2671238"/>
          <a:ext cx="2217832" cy="254042"/>
        </a:xfrm>
        <a:custGeom>
          <a:avLst/>
          <a:gdLst/>
          <a:ahLst/>
          <a:cxnLst/>
          <a:rect l="0" t="0" r="0" b="0"/>
          <a:pathLst>
            <a:path>
              <a:moveTo>
                <a:pt x="2217832" y="0"/>
              </a:moveTo>
              <a:lnTo>
                <a:pt x="2217832" y="128029"/>
              </a:lnTo>
              <a:lnTo>
                <a:pt x="0" y="128029"/>
              </a:lnTo>
              <a:lnTo>
                <a:pt x="0" y="2540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F04B38-669E-4723-B83A-5C2401669438}">
      <dsp:nvSpPr>
        <dsp:cNvPr id="0" name=""/>
        <dsp:cNvSpPr/>
      </dsp:nvSpPr>
      <dsp:spPr>
        <a:xfrm>
          <a:off x="3732533" y="1610711"/>
          <a:ext cx="1108916" cy="2540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029"/>
              </a:lnTo>
              <a:lnTo>
                <a:pt x="1108916" y="128029"/>
              </a:lnTo>
              <a:lnTo>
                <a:pt x="1108916" y="25404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93ABD0-BFB7-47F3-8091-179E3F1AE1EB}">
      <dsp:nvSpPr>
        <dsp:cNvPr id="0" name=""/>
        <dsp:cNvSpPr/>
      </dsp:nvSpPr>
      <dsp:spPr>
        <a:xfrm>
          <a:off x="2623616" y="1610711"/>
          <a:ext cx="1108916" cy="254042"/>
        </a:xfrm>
        <a:custGeom>
          <a:avLst/>
          <a:gdLst/>
          <a:ahLst/>
          <a:cxnLst/>
          <a:rect l="0" t="0" r="0" b="0"/>
          <a:pathLst>
            <a:path>
              <a:moveTo>
                <a:pt x="1108916" y="0"/>
              </a:moveTo>
              <a:lnTo>
                <a:pt x="1108916" y="128029"/>
              </a:lnTo>
              <a:lnTo>
                <a:pt x="0" y="128029"/>
              </a:lnTo>
              <a:lnTo>
                <a:pt x="0" y="25404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93B540-0956-48EA-B70B-B1060FB6A19E}">
      <dsp:nvSpPr>
        <dsp:cNvPr id="0" name=""/>
        <dsp:cNvSpPr/>
      </dsp:nvSpPr>
      <dsp:spPr>
        <a:xfrm>
          <a:off x="405783" y="1610711"/>
          <a:ext cx="3326749" cy="254042"/>
        </a:xfrm>
        <a:custGeom>
          <a:avLst/>
          <a:gdLst/>
          <a:ahLst/>
          <a:cxnLst/>
          <a:rect l="0" t="0" r="0" b="0"/>
          <a:pathLst>
            <a:path>
              <a:moveTo>
                <a:pt x="3326749" y="0"/>
              </a:moveTo>
              <a:lnTo>
                <a:pt x="3326749" y="128029"/>
              </a:lnTo>
              <a:lnTo>
                <a:pt x="0" y="128029"/>
              </a:lnTo>
              <a:lnTo>
                <a:pt x="0" y="25404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E350A9-97E9-4B45-B170-12B322797C3A}">
      <dsp:nvSpPr>
        <dsp:cNvPr id="0" name=""/>
        <dsp:cNvSpPr/>
      </dsp:nvSpPr>
      <dsp:spPr>
        <a:xfrm>
          <a:off x="3329290" y="804226"/>
          <a:ext cx="806484" cy="806484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DFDC6A-82BE-4EB2-9C56-647AE1402ED5}">
      <dsp:nvSpPr>
        <dsp:cNvPr id="0" name=""/>
        <dsp:cNvSpPr/>
      </dsp:nvSpPr>
      <dsp:spPr>
        <a:xfrm>
          <a:off x="4135775" y="802210"/>
          <a:ext cx="1209726" cy="806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Diretor</a:t>
          </a:r>
          <a:endParaRPr lang="pt-BR" sz="2000" kern="1200" dirty="0"/>
        </a:p>
      </dsp:txBody>
      <dsp:txXfrm>
        <a:off x="4135775" y="802210"/>
        <a:ext cx="1209726" cy="806484"/>
      </dsp:txXfrm>
    </dsp:sp>
    <dsp:sp modelId="{935B4C91-F2E6-4184-B8E5-0CD2D20DFB79}">
      <dsp:nvSpPr>
        <dsp:cNvPr id="0" name=""/>
        <dsp:cNvSpPr/>
      </dsp:nvSpPr>
      <dsp:spPr>
        <a:xfrm>
          <a:off x="2541" y="1864754"/>
          <a:ext cx="806484" cy="806484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4AB61C-D82E-411C-9657-26C1581E5688}">
      <dsp:nvSpPr>
        <dsp:cNvPr id="0" name=""/>
        <dsp:cNvSpPr/>
      </dsp:nvSpPr>
      <dsp:spPr>
        <a:xfrm>
          <a:off x="809026" y="1862738"/>
          <a:ext cx="1209726" cy="806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err="1" smtClean="0"/>
            <a:t>Juridico</a:t>
          </a:r>
          <a:endParaRPr lang="pt-BR" sz="2000" kern="1200" dirty="0"/>
        </a:p>
      </dsp:txBody>
      <dsp:txXfrm>
        <a:off x="809026" y="1862738"/>
        <a:ext cx="1209726" cy="806484"/>
      </dsp:txXfrm>
    </dsp:sp>
    <dsp:sp modelId="{CA1B9A4C-6D4A-41E7-BF87-D8494334A6A7}">
      <dsp:nvSpPr>
        <dsp:cNvPr id="0" name=""/>
        <dsp:cNvSpPr/>
      </dsp:nvSpPr>
      <dsp:spPr>
        <a:xfrm>
          <a:off x="2220374" y="1864754"/>
          <a:ext cx="806484" cy="806484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EBC6D8-8DDA-4300-9A87-68B3295F54C5}">
      <dsp:nvSpPr>
        <dsp:cNvPr id="0" name=""/>
        <dsp:cNvSpPr/>
      </dsp:nvSpPr>
      <dsp:spPr>
        <a:xfrm>
          <a:off x="3026858" y="1862738"/>
          <a:ext cx="1209726" cy="806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TI</a:t>
          </a:r>
          <a:endParaRPr lang="pt-BR" sz="2000" kern="1200" dirty="0"/>
        </a:p>
      </dsp:txBody>
      <dsp:txXfrm>
        <a:off x="3026858" y="1862738"/>
        <a:ext cx="1209726" cy="806484"/>
      </dsp:txXfrm>
    </dsp:sp>
    <dsp:sp modelId="{050936D7-1102-4E2E-83FA-64CAB5539DD8}">
      <dsp:nvSpPr>
        <dsp:cNvPr id="0" name=""/>
        <dsp:cNvSpPr/>
      </dsp:nvSpPr>
      <dsp:spPr>
        <a:xfrm>
          <a:off x="4438207" y="1864754"/>
          <a:ext cx="806484" cy="806484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72ABE0-C331-460B-9D52-0B19F2813E6C}">
      <dsp:nvSpPr>
        <dsp:cNvPr id="0" name=""/>
        <dsp:cNvSpPr/>
      </dsp:nvSpPr>
      <dsp:spPr>
        <a:xfrm>
          <a:off x="5244691" y="1862738"/>
          <a:ext cx="1209726" cy="806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Comercial</a:t>
          </a:r>
          <a:endParaRPr lang="pt-BR" sz="2000" kern="1200" dirty="0"/>
        </a:p>
      </dsp:txBody>
      <dsp:txXfrm>
        <a:off x="5244691" y="1862738"/>
        <a:ext cx="1209726" cy="806484"/>
      </dsp:txXfrm>
    </dsp:sp>
    <dsp:sp modelId="{D9B866EC-F428-4150-A7FA-F72589C14506}">
      <dsp:nvSpPr>
        <dsp:cNvPr id="0" name=""/>
        <dsp:cNvSpPr/>
      </dsp:nvSpPr>
      <dsp:spPr>
        <a:xfrm>
          <a:off x="2220374" y="2925281"/>
          <a:ext cx="806484" cy="8064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6182DF-59E6-4510-9EFF-1DCB6E30BC19}">
      <dsp:nvSpPr>
        <dsp:cNvPr id="0" name=""/>
        <dsp:cNvSpPr/>
      </dsp:nvSpPr>
      <dsp:spPr>
        <a:xfrm>
          <a:off x="3026858" y="2923265"/>
          <a:ext cx="1209726" cy="806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Vendas diretas</a:t>
          </a:r>
          <a:endParaRPr lang="pt-BR" sz="2000" kern="1200" dirty="0"/>
        </a:p>
      </dsp:txBody>
      <dsp:txXfrm>
        <a:off x="3026858" y="2923265"/>
        <a:ext cx="1209726" cy="806484"/>
      </dsp:txXfrm>
    </dsp:sp>
    <dsp:sp modelId="{6688E0B3-7B93-4325-8A25-0BA71F97682D}">
      <dsp:nvSpPr>
        <dsp:cNvPr id="0" name=""/>
        <dsp:cNvSpPr/>
      </dsp:nvSpPr>
      <dsp:spPr>
        <a:xfrm>
          <a:off x="4438207" y="2925281"/>
          <a:ext cx="806484" cy="8064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989F81-0FA3-44EF-A7ED-881B9C776720}">
      <dsp:nvSpPr>
        <dsp:cNvPr id="0" name=""/>
        <dsp:cNvSpPr/>
      </dsp:nvSpPr>
      <dsp:spPr>
        <a:xfrm>
          <a:off x="5244691" y="2923265"/>
          <a:ext cx="1209726" cy="806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Pós Venda</a:t>
          </a:r>
          <a:endParaRPr lang="pt-BR" sz="2000" kern="1200" dirty="0"/>
        </a:p>
      </dsp:txBody>
      <dsp:txXfrm>
        <a:off x="5244691" y="2923265"/>
        <a:ext cx="1209726" cy="806484"/>
      </dsp:txXfrm>
    </dsp:sp>
    <dsp:sp modelId="{947CC2E2-23E0-4259-AA89-31207308AE39}">
      <dsp:nvSpPr>
        <dsp:cNvPr id="0" name=""/>
        <dsp:cNvSpPr/>
      </dsp:nvSpPr>
      <dsp:spPr>
        <a:xfrm>
          <a:off x="6656039" y="2925281"/>
          <a:ext cx="806484" cy="8064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ED52F8-E7ED-42A8-8C59-BF1812E36AF3}">
      <dsp:nvSpPr>
        <dsp:cNvPr id="0" name=""/>
        <dsp:cNvSpPr/>
      </dsp:nvSpPr>
      <dsp:spPr>
        <a:xfrm>
          <a:off x="7462524" y="2923265"/>
          <a:ext cx="1209726" cy="806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Pré-Venda</a:t>
          </a:r>
          <a:endParaRPr lang="pt-BR" sz="2000" kern="1200" dirty="0"/>
        </a:p>
      </dsp:txBody>
      <dsp:txXfrm>
        <a:off x="7462524" y="2923265"/>
        <a:ext cx="1209726" cy="806484"/>
      </dsp:txXfrm>
    </dsp:sp>
    <dsp:sp modelId="{DEF00450-335A-49BC-A9A3-FE35DDCD298C}">
      <dsp:nvSpPr>
        <dsp:cNvPr id="0" name=""/>
        <dsp:cNvSpPr/>
      </dsp:nvSpPr>
      <dsp:spPr>
        <a:xfrm>
          <a:off x="6656039" y="1864754"/>
          <a:ext cx="806484" cy="806484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8000" r="-2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9D79D2-1235-490A-A060-34E778ED36B8}">
      <dsp:nvSpPr>
        <dsp:cNvPr id="0" name=""/>
        <dsp:cNvSpPr/>
      </dsp:nvSpPr>
      <dsp:spPr>
        <a:xfrm>
          <a:off x="7462524" y="1862738"/>
          <a:ext cx="1209726" cy="806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Projetos</a:t>
          </a:r>
          <a:endParaRPr lang="pt-BR" sz="2000" kern="1200" dirty="0"/>
        </a:p>
      </dsp:txBody>
      <dsp:txXfrm>
        <a:off x="7462524" y="1862738"/>
        <a:ext cx="1209726" cy="8064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09B7-86E2-4759-8150-44B813F7CB29}" type="datetimeFigureOut">
              <a:rPr lang="pt-BR" smtClean="0"/>
              <a:t>22/01/2022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1E26-D854-401D-8D3B-3AB40190F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3169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09B7-86E2-4759-8150-44B813F7CB29}" type="datetimeFigureOut">
              <a:rPr lang="pt-BR" smtClean="0"/>
              <a:t>22/01/2022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1E26-D854-401D-8D3B-3AB40190F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3668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09B7-86E2-4759-8150-44B813F7CB29}" type="datetimeFigureOut">
              <a:rPr lang="pt-BR" smtClean="0"/>
              <a:t>22/01/2022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1E26-D854-401D-8D3B-3AB40190F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5814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09B7-86E2-4759-8150-44B813F7CB29}" type="datetimeFigureOut">
              <a:rPr lang="pt-BR" smtClean="0"/>
              <a:t>22/01/2022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1E26-D854-401D-8D3B-3AB40190F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4920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09B7-86E2-4759-8150-44B813F7CB29}" type="datetimeFigureOut">
              <a:rPr lang="pt-BR" smtClean="0"/>
              <a:t>22/01/2022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1E26-D854-401D-8D3B-3AB40190F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249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09B7-86E2-4759-8150-44B813F7CB29}" type="datetimeFigureOut">
              <a:rPr lang="pt-BR" smtClean="0"/>
              <a:t>22/01/2022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1E26-D854-401D-8D3B-3AB40190F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8191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09B7-86E2-4759-8150-44B813F7CB29}" type="datetimeFigureOut">
              <a:rPr lang="pt-BR" smtClean="0"/>
              <a:t>22/01/2022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1E26-D854-401D-8D3B-3AB40190F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18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09B7-86E2-4759-8150-44B813F7CB29}" type="datetimeFigureOut">
              <a:rPr lang="pt-BR" smtClean="0"/>
              <a:t>22/01/2022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1E26-D854-401D-8D3B-3AB40190F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7707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09B7-86E2-4759-8150-44B813F7CB29}" type="datetimeFigureOut">
              <a:rPr lang="pt-BR" smtClean="0"/>
              <a:t>22/01/2022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1E26-D854-401D-8D3B-3AB40190F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2690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09B7-86E2-4759-8150-44B813F7CB29}" type="datetimeFigureOut">
              <a:rPr lang="pt-BR" smtClean="0"/>
              <a:t>22/01/2022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1E26-D854-401D-8D3B-3AB40190F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0333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09B7-86E2-4759-8150-44B813F7CB29}" type="datetimeFigureOut">
              <a:rPr lang="pt-BR" smtClean="0"/>
              <a:t>22/01/2022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1E26-D854-401D-8D3B-3AB40190F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036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A09B7-86E2-4759-8150-44B813F7CB29}" type="datetimeFigureOut">
              <a:rPr lang="pt-BR" smtClean="0"/>
              <a:t>22/01/2022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61E26-D854-401D-8D3B-3AB40190F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636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224511730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36912" y="219848"/>
            <a:ext cx="3719946" cy="448742"/>
          </a:xfrm>
        </p:spPr>
        <p:txBody>
          <a:bodyPr>
            <a:noAutofit/>
          </a:bodyPr>
          <a:lstStyle/>
          <a:p>
            <a:pPr algn="l"/>
            <a:r>
              <a:rPr lang="pt-BR" sz="3200" b="1" dirty="0" smtClean="0">
                <a:latin typeface="+mn-lt"/>
              </a:rPr>
              <a:t>PROCESSOS</a:t>
            </a:r>
            <a:endParaRPr lang="pt-BR" sz="2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936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58195912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2096193" cy="707217"/>
          </a:xfrm>
        </p:spPr>
        <p:txBody>
          <a:bodyPr>
            <a:normAutofit/>
          </a:bodyPr>
          <a:lstStyle/>
          <a:p>
            <a:r>
              <a:rPr lang="pt-BR" sz="3600" b="1" dirty="0" smtClean="0">
                <a:latin typeface="+mn-lt"/>
              </a:rPr>
              <a:t>BALANÇA</a:t>
            </a:r>
            <a:endParaRPr lang="pt-BR" sz="4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910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b="1" dirty="0" smtClean="0">
                <a:latin typeface="+mn-lt"/>
              </a:rPr>
              <a:t>ORGANOGRAMA</a:t>
            </a:r>
            <a:endParaRPr lang="pt-BR" b="1" dirty="0">
              <a:latin typeface="+mn-lt"/>
            </a:endParaRPr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21583121"/>
              </p:ext>
            </p:extLst>
          </p:nvPr>
        </p:nvGraphicFramePr>
        <p:xfrm>
          <a:off x="2031999" y="1604356"/>
          <a:ext cx="8674793" cy="45339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761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572491" cy="649028"/>
          </a:xfrm>
        </p:spPr>
        <p:txBody>
          <a:bodyPr>
            <a:normAutofit/>
          </a:bodyPr>
          <a:lstStyle/>
          <a:p>
            <a:r>
              <a:rPr lang="pt-BR" sz="3600" b="1" dirty="0" err="1" smtClean="0">
                <a:latin typeface="+mn-lt"/>
              </a:rPr>
              <a:t>GIFs</a:t>
            </a:r>
            <a:endParaRPr lang="pt-BR" sz="3600" b="1" dirty="0">
              <a:latin typeface="+mn-lt"/>
            </a:endParaRPr>
          </a:p>
        </p:txBody>
      </p:sp>
      <p:pic>
        <p:nvPicPr>
          <p:cNvPr id="3" name="Imagem 2" descr="Falling Gif loop by kbird1994 on DeviantArt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29" y="2061556"/>
            <a:ext cx="64008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40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51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PROCESSOS</vt:lpstr>
      <vt:lpstr>BALANÇA</vt:lpstr>
      <vt:lpstr>ORGANOGRAMA</vt:lpstr>
      <vt:lpstr>GIFs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Scalione</dc:creator>
  <cp:lastModifiedBy>Gabriel Scalione</cp:lastModifiedBy>
  <cp:revision>6</cp:revision>
  <dcterms:created xsi:type="dcterms:W3CDTF">2022-01-22T13:54:07Z</dcterms:created>
  <dcterms:modified xsi:type="dcterms:W3CDTF">2022-01-22T14:57:37Z</dcterms:modified>
</cp:coreProperties>
</file>