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6"/>
  </p:notesMasterIdLst>
  <p:sldIdLst>
    <p:sldId id="356" r:id="rId2"/>
    <p:sldId id="357" r:id="rId3"/>
    <p:sldId id="358" r:id="rId4"/>
    <p:sldId id="370" r:id="rId5"/>
    <p:sldId id="371" r:id="rId6"/>
    <p:sldId id="372" r:id="rId7"/>
    <p:sldId id="359" r:id="rId8"/>
    <p:sldId id="367" r:id="rId9"/>
    <p:sldId id="368" r:id="rId10"/>
    <p:sldId id="369" r:id="rId11"/>
    <p:sldId id="364" r:id="rId12"/>
    <p:sldId id="361" r:id="rId13"/>
    <p:sldId id="362" r:id="rId14"/>
    <p:sldId id="363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Malschitzky" initials="VM" lastIdx="15" clrIdx="0">
    <p:extLst>
      <p:ext uri="{19B8F6BF-5375-455C-9EA6-DF929625EA0E}">
        <p15:presenceInfo xmlns:p15="http://schemas.microsoft.com/office/powerpoint/2012/main" userId="8cc8eb146c14c0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6B8D"/>
    <a:srgbClr val="252423"/>
    <a:srgbClr val="1C262D"/>
    <a:srgbClr val="F2F3F8"/>
    <a:srgbClr val="F5F6FA"/>
    <a:srgbClr val="E8EBF0"/>
    <a:srgbClr val="3E1B59"/>
    <a:srgbClr val="098559"/>
    <a:srgbClr val="D7AC78"/>
    <a:srgbClr val="EEA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10506-B58F-4F75-B6CB-6B43267A2004}" v="2" dt="2021-11-08T22:45:45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B6760-25FD-452F-A327-D0C219C9B708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2756-EFC7-4145-8FE6-F550B5657C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16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AFD7B-09D7-4A02-A347-061E229C5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098E03-A5CF-46DC-B3E7-9ED118204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677DB0-9756-4678-90B8-EF696212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C00DFE-7409-4409-9147-C69AF0D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4DC820-3D90-486C-BA89-60A27042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10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8CC93-278D-4E21-872E-79EE2386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24931D-2920-4005-81D3-A2487C18E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2E8788-24F2-4631-86C0-09084A91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4E4227-1318-403D-B36F-9D5D53F4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610E36-1D0C-4763-A9E8-9E71B0AF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08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95E51B-A666-4437-98FD-76D5012DF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7456E6-76A8-4B19-9438-299368E1A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68A588-9E65-4FCC-964E-943A430A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BC28B2-7CBB-4E9C-8091-4F0340D7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139213-397A-4B13-8835-E3C93FE7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95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7FD6B-6037-4D86-A94A-89E55721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C3938-D871-4D2C-8D2A-D9D86085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D2657-CADA-418B-82A4-C249E231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C6D8E4-6FF5-4CEA-8BE5-3BF04E89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9DCD6-2F82-4205-8B8F-251B4517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15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ECEE4-8C35-4530-847A-915B12EE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8D19DA-B107-4996-81DB-BEFBF4F99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6ECBF-0EC7-42ED-BD1B-421195E4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62BBE3-14D8-48C7-AAF2-F4D399F9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FE538-7435-415F-B132-564D0FB6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61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85BA8-B6FA-412A-B7C9-82BBD5B2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5D44C9-70AF-4051-9DF0-EC7AE1294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03BFBB-F242-4F5F-9571-D870BBCC4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F8A165-BB46-4878-8436-DDF3B686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E3F5C6-7643-4760-B5B1-3445E3A0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9E8C2-379A-4674-817F-0F4BA0D3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3BD90-CA91-410F-AE84-F6B508D3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5327A8-0B6C-42DC-BE79-8091C34DA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80B1CD-E7BB-40C6-A03C-EA7FC7900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081588-5F4E-4043-BA0B-4972E660D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E508FA-3445-452C-B6E4-E26DB9EBC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136D2B-8400-491A-A8E4-5239A28E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DCF851-DCBA-45E9-A607-5F80B309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5C7C2F-16D2-48F8-9CFF-20BEF3D1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41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86D2E-FD95-4187-B101-D871BC0A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0CC7F2-93F4-4C5B-89B0-7973BBAE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FE7DAC-34BB-4844-BACF-2B432AEF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E4B298-C8CE-4A74-9377-B83254E3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30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499305-04A9-475B-B900-D4C2A7D1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F1F09F-D992-41C2-B0C7-2ABD3A56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1E6DE9-3635-4E0D-B16A-8B459F1F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30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30356-48A0-4F3A-A678-B7C529C3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D6B060-3D3C-4D9C-B007-A28A9692A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4D71DC-6108-4B2A-BCB1-FCD625854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317FFE-97A4-4221-946B-0755AE82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32FF21-F29C-4CB8-98D9-D92A6CFE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8BF04C-91E7-4108-9E0B-8BC93DE4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39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5C362-C15B-42B0-9C59-C7EB65AD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7F5627B-0662-4708-A1CB-7FA1F1CB6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97A626-18B8-4181-B217-F3C4E2786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381670-2C24-47D1-A4F6-D79DF308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8D92ED-ABB2-4214-8482-1403A744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8D4CCD-DB47-49A0-811E-93F68998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08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C7DE86-FD90-4D89-BBC6-16255EDF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27C86F-54FC-4CD7-BCCC-FB60963D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AC4A3A-7953-45F7-95F1-157F9FC1F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60ED7-156A-497F-AB7E-796633CD8448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B513F2-7B8F-4A34-96EE-843FA2AD2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D8C772-5C9C-4EB0-854C-24C4302C0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29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B15F478-2E69-4ADB-91B5-A2E5CE3B6D8C}"/>
              </a:ext>
            </a:extLst>
          </p:cNvPr>
          <p:cNvSpPr/>
          <p:nvPr/>
        </p:nvSpPr>
        <p:spPr>
          <a:xfrm>
            <a:off x="187" y="0"/>
            <a:ext cx="12191813" cy="6857999"/>
          </a:xfrm>
          <a:prstGeom prst="roundRect">
            <a:avLst>
              <a:gd name="adj" fmla="val 0"/>
            </a:avLst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Superiores Arredondados 35">
            <a:extLst>
              <a:ext uri="{FF2B5EF4-FFF2-40B4-BE49-F238E27FC236}">
                <a16:creationId xmlns:a16="http://schemas.microsoft.com/office/drawing/2014/main" id="{53964D13-D199-41E4-A3C7-DC9A188A4880}"/>
              </a:ext>
            </a:extLst>
          </p:cNvPr>
          <p:cNvSpPr/>
          <p:nvPr/>
        </p:nvSpPr>
        <p:spPr>
          <a:xfrm>
            <a:off x="0" y="0"/>
            <a:ext cx="12191812" cy="1371599"/>
          </a:xfrm>
          <a:prstGeom prst="round2SameRect">
            <a:avLst>
              <a:gd name="adj1" fmla="val 21976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A55BE342-E045-462E-86C6-BCED27EA0208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343C6AFE-E12B-412E-A9F0-C3909480E4B9}"/>
              </a:ext>
            </a:extLst>
          </p:cNvPr>
          <p:cNvSpPr/>
          <p:nvPr/>
        </p:nvSpPr>
        <p:spPr>
          <a:xfrm>
            <a:off x="833046" y="895927"/>
            <a:ext cx="3551473" cy="2658900"/>
          </a:xfrm>
          <a:prstGeom prst="roundRect">
            <a:avLst>
              <a:gd name="adj" fmla="val 307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034CAD80-2E18-43B9-BF06-1F178A9C56B9}"/>
              </a:ext>
            </a:extLst>
          </p:cNvPr>
          <p:cNvSpPr/>
          <p:nvPr/>
        </p:nvSpPr>
        <p:spPr>
          <a:xfrm>
            <a:off x="4625059" y="895925"/>
            <a:ext cx="3551473" cy="2658901"/>
          </a:xfrm>
          <a:prstGeom prst="roundRect">
            <a:avLst>
              <a:gd name="adj" fmla="val 274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98BC2A8-2EAE-4908-98DA-D98AD28434F9}"/>
              </a:ext>
            </a:extLst>
          </p:cNvPr>
          <p:cNvSpPr/>
          <p:nvPr/>
        </p:nvSpPr>
        <p:spPr>
          <a:xfrm>
            <a:off x="8417073" y="895925"/>
            <a:ext cx="3538534" cy="2658902"/>
          </a:xfrm>
          <a:prstGeom prst="roundRect">
            <a:avLst>
              <a:gd name="adj" fmla="val 307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991F9005-0589-48AD-A6D3-F9B75B4E9BA1}"/>
              </a:ext>
            </a:extLst>
          </p:cNvPr>
          <p:cNvSpPr/>
          <p:nvPr/>
        </p:nvSpPr>
        <p:spPr>
          <a:xfrm>
            <a:off x="3679988" y="3777541"/>
            <a:ext cx="2608406" cy="2861181"/>
          </a:xfrm>
          <a:prstGeom prst="roundRect">
            <a:avLst>
              <a:gd name="adj" fmla="val 276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BB163D6F-9F7A-4A93-8B82-96C3B86D07D9}"/>
              </a:ext>
            </a:extLst>
          </p:cNvPr>
          <p:cNvSpPr/>
          <p:nvPr/>
        </p:nvSpPr>
        <p:spPr>
          <a:xfrm>
            <a:off x="833046" y="3781478"/>
            <a:ext cx="2608406" cy="285724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192FECEF-5C51-47CB-882D-EDEF2A5DD820}"/>
              </a:ext>
            </a:extLst>
          </p:cNvPr>
          <p:cNvSpPr/>
          <p:nvPr/>
        </p:nvSpPr>
        <p:spPr>
          <a:xfrm>
            <a:off x="6526931" y="3777541"/>
            <a:ext cx="5428675" cy="2861181"/>
          </a:xfrm>
          <a:prstGeom prst="roundRect">
            <a:avLst>
              <a:gd name="adj" fmla="val 275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EBFF656-EC00-4582-BD50-7A2CF7F04CE2}"/>
              </a:ext>
            </a:extLst>
          </p:cNvPr>
          <p:cNvSpPr/>
          <p:nvPr/>
        </p:nvSpPr>
        <p:spPr>
          <a:xfrm>
            <a:off x="833047" y="753299"/>
            <a:ext cx="3551473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A14D1919-C578-444E-B752-740AFB068790}"/>
              </a:ext>
            </a:extLst>
          </p:cNvPr>
          <p:cNvSpPr/>
          <p:nvPr/>
        </p:nvSpPr>
        <p:spPr>
          <a:xfrm>
            <a:off x="4625059" y="753299"/>
            <a:ext cx="3551473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098559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3DEA5C88-B94B-46FB-A201-3CB9717CF1B0}"/>
              </a:ext>
            </a:extLst>
          </p:cNvPr>
          <p:cNvSpPr/>
          <p:nvPr/>
        </p:nvSpPr>
        <p:spPr>
          <a:xfrm>
            <a:off x="8404134" y="760314"/>
            <a:ext cx="3551473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D385E4-CA7F-49EC-A5FF-6CA4E2A008D3}"/>
              </a:ext>
            </a:extLst>
          </p:cNvPr>
          <p:cNvSpPr txBox="1"/>
          <p:nvPr/>
        </p:nvSpPr>
        <p:spPr>
          <a:xfrm>
            <a:off x="815395" y="207373"/>
            <a:ext cx="1687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DIN Mittelschrift Std" panose="020B0603020202020204" pitchFamily="34" charset="0"/>
              </a:rPr>
              <a:t>QUERYON</a:t>
            </a:r>
          </a:p>
        </p:txBody>
      </p:sp>
    </p:spTree>
    <p:extLst>
      <p:ext uri="{BB962C8B-B14F-4D97-AF65-F5344CB8AC3E}">
        <p14:creationId xmlns:p14="http://schemas.microsoft.com/office/powerpoint/2010/main" val="110533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D330A6B0-7F12-40BA-981E-8565885F2C08}"/>
              </a:ext>
            </a:extLst>
          </p:cNvPr>
          <p:cNvSpPr/>
          <p:nvPr/>
        </p:nvSpPr>
        <p:spPr>
          <a:xfrm>
            <a:off x="187" y="-12"/>
            <a:ext cx="12191813" cy="6858011"/>
          </a:xfrm>
          <a:prstGeom prst="roundRect">
            <a:avLst>
              <a:gd name="adj" fmla="val 3519"/>
            </a:avLst>
          </a:prstGeom>
          <a:solidFill>
            <a:srgbClr val="1C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77EA4679-294F-4138-9170-74F769B3E15B}"/>
              </a:ext>
            </a:extLst>
          </p:cNvPr>
          <p:cNvSpPr/>
          <p:nvPr/>
        </p:nvSpPr>
        <p:spPr>
          <a:xfrm>
            <a:off x="122103" y="6215861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80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80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80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80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1D86B023-E267-42BA-97D0-A483B52BBF63}"/>
              </a:ext>
            </a:extLst>
          </p:cNvPr>
          <p:cNvSpPr/>
          <p:nvPr/>
        </p:nvSpPr>
        <p:spPr>
          <a:xfrm>
            <a:off x="205927" y="6299673"/>
            <a:ext cx="198112" cy="198123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73828BC7-AA10-428C-BEE3-3EF1D3E0ACD2}"/>
              </a:ext>
            </a:extLst>
          </p:cNvPr>
          <p:cNvSpPr/>
          <p:nvPr/>
        </p:nvSpPr>
        <p:spPr>
          <a:xfrm>
            <a:off x="122103" y="5697010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91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91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91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91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EAF8D19E-0E6B-47E5-8E57-95118A4A0E7B}"/>
              </a:ext>
            </a:extLst>
          </p:cNvPr>
          <p:cNvSpPr/>
          <p:nvPr/>
        </p:nvSpPr>
        <p:spPr>
          <a:xfrm>
            <a:off x="205927" y="5780835"/>
            <a:ext cx="198112" cy="198123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E2F9D7C-2EFC-4799-A14B-4DC45D200DC7}"/>
              </a:ext>
            </a:extLst>
          </p:cNvPr>
          <p:cNvSpPr/>
          <p:nvPr/>
        </p:nvSpPr>
        <p:spPr>
          <a:xfrm>
            <a:off x="0" y="-12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265EA0A6-9F93-4DE8-8688-0F2AFC35C540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0F40515-15FC-4779-ABD6-0DE4FF792C47}"/>
              </a:ext>
            </a:extLst>
          </p:cNvPr>
          <p:cNvSpPr/>
          <p:nvPr/>
        </p:nvSpPr>
        <p:spPr>
          <a:xfrm>
            <a:off x="833046" y="1969519"/>
            <a:ext cx="11122560" cy="2182271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8C99D7D-50B4-4F36-A8B3-F11FCF70138C}"/>
              </a:ext>
            </a:extLst>
          </p:cNvPr>
          <p:cNvSpPr/>
          <p:nvPr/>
        </p:nvSpPr>
        <p:spPr>
          <a:xfrm>
            <a:off x="833046" y="4417026"/>
            <a:ext cx="11122560" cy="2166812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Superiores Arredondados 42">
            <a:extLst>
              <a:ext uri="{FF2B5EF4-FFF2-40B4-BE49-F238E27FC236}">
                <a16:creationId xmlns:a16="http://schemas.microsoft.com/office/drawing/2014/main" id="{39D2C92C-675F-416E-BF00-EE508750B365}"/>
              </a:ext>
            </a:extLst>
          </p:cNvPr>
          <p:cNvSpPr/>
          <p:nvPr/>
        </p:nvSpPr>
        <p:spPr>
          <a:xfrm>
            <a:off x="833046" y="4417026"/>
            <a:ext cx="11122560" cy="338400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D5D7BB91-87D3-4C57-B646-0F99F828CC52}"/>
              </a:ext>
            </a:extLst>
          </p:cNvPr>
          <p:cNvSpPr/>
          <p:nvPr/>
        </p:nvSpPr>
        <p:spPr>
          <a:xfrm>
            <a:off x="833048" y="753299"/>
            <a:ext cx="1978392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97824832-C545-476F-8B91-E22675E930C4}"/>
              </a:ext>
            </a:extLst>
          </p:cNvPr>
          <p:cNvSpPr/>
          <p:nvPr/>
        </p:nvSpPr>
        <p:spPr>
          <a:xfrm>
            <a:off x="7680803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6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AC3D241B-0001-4A09-B68C-F35FDD7D8F11}"/>
              </a:ext>
            </a:extLst>
          </p:cNvPr>
          <p:cNvSpPr/>
          <p:nvPr/>
        </p:nvSpPr>
        <p:spPr>
          <a:xfrm>
            <a:off x="9975606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6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3C49B893-563A-45BD-981E-7FB483D41E5D}"/>
              </a:ext>
            </a:extLst>
          </p:cNvPr>
          <p:cNvSpPr/>
          <p:nvPr/>
        </p:nvSpPr>
        <p:spPr>
          <a:xfrm>
            <a:off x="5410795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5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BA9FE6BB-37B2-4840-A2BF-70D3DED7A25C}"/>
              </a:ext>
            </a:extLst>
          </p:cNvPr>
          <p:cNvSpPr/>
          <p:nvPr/>
        </p:nvSpPr>
        <p:spPr>
          <a:xfrm>
            <a:off x="3106742" y="781243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4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144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07561AA-7F4B-48A8-B7CD-9EA87C77A860}"/>
              </a:ext>
            </a:extLst>
          </p:cNvPr>
          <p:cNvSpPr/>
          <p:nvPr/>
        </p:nvSpPr>
        <p:spPr>
          <a:xfrm>
            <a:off x="187" y="-12"/>
            <a:ext cx="12191813" cy="6858011"/>
          </a:xfrm>
          <a:prstGeom prst="roundRect">
            <a:avLst>
              <a:gd name="adj" fmla="val 3519"/>
            </a:avLst>
          </a:prstGeom>
          <a:solidFill>
            <a:srgbClr val="1C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DEF181A-DD50-4142-83DA-42DB5F43E1A7}"/>
              </a:ext>
            </a:extLst>
          </p:cNvPr>
          <p:cNvGrpSpPr/>
          <p:nvPr/>
        </p:nvGrpSpPr>
        <p:grpSpPr>
          <a:xfrm>
            <a:off x="246741" y="773940"/>
            <a:ext cx="11698515" cy="5844574"/>
            <a:chOff x="246741" y="773940"/>
            <a:chExt cx="11698515" cy="5844574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5A56FF37-3193-4F25-A1AE-AA8DD449C8CB}"/>
                </a:ext>
              </a:extLst>
            </p:cNvPr>
            <p:cNvSpPr/>
            <p:nvPr/>
          </p:nvSpPr>
          <p:spPr>
            <a:xfrm>
              <a:off x="246743" y="773940"/>
              <a:ext cx="11698513" cy="5844574"/>
            </a:xfrm>
            <a:prstGeom prst="roundRect">
              <a:avLst>
                <a:gd name="adj" fmla="val 2971"/>
              </a:avLst>
            </a:prstGeom>
            <a:solidFill>
              <a:srgbClr val="29333A"/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tângulo: Cantos Superiores Arredondados 5">
              <a:extLst>
                <a:ext uri="{FF2B5EF4-FFF2-40B4-BE49-F238E27FC236}">
                  <a16:creationId xmlns:a16="http://schemas.microsoft.com/office/drawing/2014/main" id="{A9F351A6-D748-4136-9F7D-0EDB58B5178B}"/>
                </a:ext>
              </a:extLst>
            </p:cNvPr>
            <p:cNvSpPr/>
            <p:nvPr/>
          </p:nvSpPr>
          <p:spPr>
            <a:xfrm flipH="1" flipV="1">
              <a:off x="246742" y="6274854"/>
              <a:ext cx="11698513" cy="343660"/>
            </a:xfrm>
            <a:prstGeom prst="round2SameRect">
              <a:avLst>
                <a:gd name="adj1" fmla="val 48306"/>
                <a:gd name="adj2" fmla="val 0"/>
              </a:avLst>
            </a:prstGeom>
            <a:solidFill>
              <a:srgbClr val="1F48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Retângulo: Cantos Superiores Arredondados 6">
              <a:extLst>
                <a:ext uri="{FF2B5EF4-FFF2-40B4-BE49-F238E27FC236}">
                  <a16:creationId xmlns:a16="http://schemas.microsoft.com/office/drawing/2014/main" id="{DBA35511-ABB9-4E31-9F2A-83B439501B9B}"/>
                </a:ext>
              </a:extLst>
            </p:cNvPr>
            <p:cNvSpPr/>
            <p:nvPr/>
          </p:nvSpPr>
          <p:spPr>
            <a:xfrm flipH="1">
              <a:off x="246741" y="773940"/>
              <a:ext cx="11698513" cy="343660"/>
            </a:xfrm>
            <a:prstGeom prst="round2SameRect">
              <a:avLst>
                <a:gd name="adj1" fmla="val 48306"/>
                <a:gd name="adj2" fmla="val 0"/>
              </a:avLst>
            </a:prstGeom>
            <a:solidFill>
              <a:srgbClr val="1F48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08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B15F478-2E69-4ADB-91B5-A2E5CE3B6D8C}"/>
              </a:ext>
            </a:extLst>
          </p:cNvPr>
          <p:cNvSpPr/>
          <p:nvPr/>
        </p:nvSpPr>
        <p:spPr>
          <a:xfrm>
            <a:off x="187" y="-12"/>
            <a:ext cx="12191813" cy="6858011"/>
          </a:xfrm>
          <a:prstGeom prst="roundRect">
            <a:avLst>
              <a:gd name="adj" fmla="val 3519"/>
            </a:avLst>
          </a:prstGeom>
          <a:solidFill>
            <a:srgbClr val="1C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EBFF656-EC00-4582-BD50-7A2CF7F04CE2}"/>
              </a:ext>
            </a:extLst>
          </p:cNvPr>
          <p:cNvSpPr/>
          <p:nvPr/>
        </p:nvSpPr>
        <p:spPr>
          <a:xfrm>
            <a:off x="833047" y="753299"/>
            <a:ext cx="3551473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A14D1919-C578-444E-B752-740AFB068790}"/>
              </a:ext>
            </a:extLst>
          </p:cNvPr>
          <p:cNvSpPr/>
          <p:nvPr/>
        </p:nvSpPr>
        <p:spPr>
          <a:xfrm>
            <a:off x="4625059" y="753299"/>
            <a:ext cx="3551473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chemeClr val="accent2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3DEA5C88-B94B-46FB-A201-3CB9717CF1B0}"/>
              </a:ext>
            </a:extLst>
          </p:cNvPr>
          <p:cNvSpPr/>
          <p:nvPr/>
        </p:nvSpPr>
        <p:spPr>
          <a:xfrm>
            <a:off x="8404134" y="760314"/>
            <a:ext cx="3551473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chemeClr val="accent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343C6AFE-E12B-412E-A9F0-C3909480E4B9}"/>
              </a:ext>
            </a:extLst>
          </p:cNvPr>
          <p:cNvSpPr/>
          <p:nvPr/>
        </p:nvSpPr>
        <p:spPr>
          <a:xfrm>
            <a:off x="833046" y="1969519"/>
            <a:ext cx="3551473" cy="1585307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034CAD80-2E18-43B9-BF06-1F178A9C56B9}"/>
              </a:ext>
            </a:extLst>
          </p:cNvPr>
          <p:cNvSpPr/>
          <p:nvPr/>
        </p:nvSpPr>
        <p:spPr>
          <a:xfrm>
            <a:off x="4625059" y="1969519"/>
            <a:ext cx="3551473" cy="1585307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98BC2A8-2EAE-4908-98DA-D98AD28434F9}"/>
              </a:ext>
            </a:extLst>
          </p:cNvPr>
          <p:cNvSpPr/>
          <p:nvPr/>
        </p:nvSpPr>
        <p:spPr>
          <a:xfrm>
            <a:off x="8417072" y="1969519"/>
            <a:ext cx="3551473" cy="1585307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991F9005-0589-48AD-A6D3-F9B75B4E9BA1}"/>
              </a:ext>
            </a:extLst>
          </p:cNvPr>
          <p:cNvSpPr/>
          <p:nvPr/>
        </p:nvSpPr>
        <p:spPr>
          <a:xfrm>
            <a:off x="3679988" y="3792298"/>
            <a:ext cx="2608406" cy="2798555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BB163D6F-9F7A-4A93-8B82-96C3B86D07D9}"/>
              </a:ext>
            </a:extLst>
          </p:cNvPr>
          <p:cNvSpPr/>
          <p:nvPr/>
        </p:nvSpPr>
        <p:spPr>
          <a:xfrm>
            <a:off x="833046" y="3792298"/>
            <a:ext cx="2608406" cy="2798555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192FECEF-5C51-47CB-882D-EDEF2A5DD820}"/>
              </a:ext>
            </a:extLst>
          </p:cNvPr>
          <p:cNvSpPr/>
          <p:nvPr/>
        </p:nvSpPr>
        <p:spPr>
          <a:xfrm>
            <a:off x="6526931" y="3785283"/>
            <a:ext cx="5428675" cy="2798555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9073A60A-D16D-480C-A1C6-914FD6D137E0}"/>
              </a:ext>
            </a:extLst>
          </p:cNvPr>
          <p:cNvSpPr/>
          <p:nvPr/>
        </p:nvSpPr>
        <p:spPr>
          <a:xfrm>
            <a:off x="99366" y="-12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40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1AD436B0-2DBD-4D8F-9243-44D9E3485934}"/>
              </a:ext>
            </a:extLst>
          </p:cNvPr>
          <p:cNvSpPr/>
          <p:nvPr/>
        </p:nvSpPr>
        <p:spPr>
          <a:xfrm>
            <a:off x="187" y="-11"/>
            <a:ext cx="12191813" cy="6858011"/>
          </a:xfrm>
          <a:prstGeom prst="roundRect">
            <a:avLst>
              <a:gd name="adj" fmla="val 3519"/>
            </a:avLst>
          </a:prstGeom>
          <a:solidFill>
            <a:srgbClr val="1C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9B4B3F0-2141-4479-B8DC-B31E281807C3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A60728E-681E-463C-8103-D461BA610D6A}"/>
              </a:ext>
            </a:extLst>
          </p:cNvPr>
          <p:cNvSpPr/>
          <p:nvPr/>
        </p:nvSpPr>
        <p:spPr>
          <a:xfrm>
            <a:off x="833048" y="753299"/>
            <a:ext cx="1978392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EC60A73-33BD-4380-90DB-45F91CE97DF5}"/>
              </a:ext>
            </a:extLst>
          </p:cNvPr>
          <p:cNvSpPr/>
          <p:nvPr/>
        </p:nvSpPr>
        <p:spPr>
          <a:xfrm>
            <a:off x="7680803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chemeClr val="accent6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658B799-AF76-4574-8B3C-543239BA8BA6}"/>
              </a:ext>
            </a:extLst>
          </p:cNvPr>
          <p:cNvSpPr/>
          <p:nvPr/>
        </p:nvSpPr>
        <p:spPr>
          <a:xfrm>
            <a:off x="833046" y="1969519"/>
            <a:ext cx="11122560" cy="2182271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CA401C6-3682-451E-858B-6A6F7DEF818A}"/>
              </a:ext>
            </a:extLst>
          </p:cNvPr>
          <p:cNvSpPr/>
          <p:nvPr/>
        </p:nvSpPr>
        <p:spPr>
          <a:xfrm>
            <a:off x="833046" y="4417026"/>
            <a:ext cx="11122560" cy="2166812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36EB423-CDF6-49C1-A8D3-A6010D457D93}"/>
              </a:ext>
            </a:extLst>
          </p:cNvPr>
          <p:cNvSpPr/>
          <p:nvPr/>
        </p:nvSpPr>
        <p:spPr>
          <a:xfrm>
            <a:off x="9975606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chemeClr val="accent6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7E04A01-14C3-4046-AB7C-E60DA24025FF}"/>
              </a:ext>
            </a:extLst>
          </p:cNvPr>
          <p:cNvSpPr/>
          <p:nvPr/>
        </p:nvSpPr>
        <p:spPr>
          <a:xfrm>
            <a:off x="5410795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chemeClr val="accent5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EE4A569-6AA9-40ED-8194-F794204A090F}"/>
              </a:ext>
            </a:extLst>
          </p:cNvPr>
          <p:cNvSpPr/>
          <p:nvPr/>
        </p:nvSpPr>
        <p:spPr>
          <a:xfrm>
            <a:off x="3106742" y="781243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chemeClr val="accent4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: Cantos Superiores Arredondados 41">
            <a:extLst>
              <a:ext uri="{FF2B5EF4-FFF2-40B4-BE49-F238E27FC236}">
                <a16:creationId xmlns:a16="http://schemas.microsoft.com/office/drawing/2014/main" id="{2E87629E-8708-4CE4-86D0-C9A09B44B5F4}"/>
              </a:ext>
            </a:extLst>
          </p:cNvPr>
          <p:cNvSpPr/>
          <p:nvPr/>
        </p:nvSpPr>
        <p:spPr>
          <a:xfrm>
            <a:off x="833046" y="4417026"/>
            <a:ext cx="11122560" cy="338400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7C2EC33C-399D-47B6-9EC6-7580718E58CA}"/>
              </a:ext>
            </a:extLst>
          </p:cNvPr>
          <p:cNvSpPr/>
          <p:nvPr/>
        </p:nvSpPr>
        <p:spPr>
          <a:xfrm>
            <a:off x="659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64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D330A6B0-7F12-40BA-981E-8565885F2C08}"/>
              </a:ext>
            </a:extLst>
          </p:cNvPr>
          <p:cNvSpPr/>
          <p:nvPr/>
        </p:nvSpPr>
        <p:spPr>
          <a:xfrm>
            <a:off x="187" y="-12"/>
            <a:ext cx="12191813" cy="6858011"/>
          </a:xfrm>
          <a:prstGeom prst="roundRect">
            <a:avLst>
              <a:gd name="adj" fmla="val 3519"/>
            </a:avLst>
          </a:prstGeom>
          <a:solidFill>
            <a:srgbClr val="1C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77EA4679-294F-4138-9170-74F769B3E15B}"/>
              </a:ext>
            </a:extLst>
          </p:cNvPr>
          <p:cNvSpPr/>
          <p:nvPr/>
        </p:nvSpPr>
        <p:spPr>
          <a:xfrm>
            <a:off x="122103" y="6215861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80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80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80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80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1D86B023-E267-42BA-97D0-A483B52BBF63}"/>
              </a:ext>
            </a:extLst>
          </p:cNvPr>
          <p:cNvSpPr/>
          <p:nvPr/>
        </p:nvSpPr>
        <p:spPr>
          <a:xfrm>
            <a:off x="205927" y="6299673"/>
            <a:ext cx="198112" cy="198123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73828BC7-AA10-428C-BEE3-3EF1D3E0ACD2}"/>
              </a:ext>
            </a:extLst>
          </p:cNvPr>
          <p:cNvSpPr/>
          <p:nvPr/>
        </p:nvSpPr>
        <p:spPr>
          <a:xfrm>
            <a:off x="122103" y="5697010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91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91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91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91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EAF8D19E-0E6B-47E5-8E57-95118A4A0E7B}"/>
              </a:ext>
            </a:extLst>
          </p:cNvPr>
          <p:cNvSpPr/>
          <p:nvPr/>
        </p:nvSpPr>
        <p:spPr>
          <a:xfrm>
            <a:off x="205927" y="5780835"/>
            <a:ext cx="198112" cy="198123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E2F9D7C-2EFC-4799-A14B-4DC45D200DC7}"/>
              </a:ext>
            </a:extLst>
          </p:cNvPr>
          <p:cNvSpPr/>
          <p:nvPr/>
        </p:nvSpPr>
        <p:spPr>
          <a:xfrm>
            <a:off x="0" y="-12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265EA0A6-9F93-4DE8-8688-0F2AFC35C540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046736B-03F3-45EF-B937-81B32E5A5A3A}"/>
              </a:ext>
            </a:extLst>
          </p:cNvPr>
          <p:cNvSpPr/>
          <p:nvPr/>
        </p:nvSpPr>
        <p:spPr>
          <a:xfrm>
            <a:off x="833048" y="753299"/>
            <a:ext cx="1978392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7A55BA27-CA2A-40B5-89B6-6EB8187D360E}"/>
              </a:ext>
            </a:extLst>
          </p:cNvPr>
          <p:cNvSpPr/>
          <p:nvPr/>
        </p:nvSpPr>
        <p:spPr>
          <a:xfrm>
            <a:off x="7680803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chemeClr val="accent6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0F40515-15FC-4779-ABD6-0DE4FF792C47}"/>
              </a:ext>
            </a:extLst>
          </p:cNvPr>
          <p:cNvSpPr/>
          <p:nvPr/>
        </p:nvSpPr>
        <p:spPr>
          <a:xfrm>
            <a:off x="833046" y="1969519"/>
            <a:ext cx="11122560" cy="2182271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8C99D7D-50B4-4F36-A8B3-F11FCF70138C}"/>
              </a:ext>
            </a:extLst>
          </p:cNvPr>
          <p:cNvSpPr/>
          <p:nvPr/>
        </p:nvSpPr>
        <p:spPr>
          <a:xfrm>
            <a:off x="833046" y="4417026"/>
            <a:ext cx="11122560" cy="2166812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BE0EC998-92A1-41BA-894D-9097E47F5826}"/>
              </a:ext>
            </a:extLst>
          </p:cNvPr>
          <p:cNvSpPr/>
          <p:nvPr/>
        </p:nvSpPr>
        <p:spPr>
          <a:xfrm>
            <a:off x="9975606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chemeClr val="accent6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0D564039-4FA8-4605-B23F-3CE0B40BD588}"/>
              </a:ext>
            </a:extLst>
          </p:cNvPr>
          <p:cNvSpPr/>
          <p:nvPr/>
        </p:nvSpPr>
        <p:spPr>
          <a:xfrm>
            <a:off x="5410795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chemeClr val="accent5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9BE84318-9153-4E39-BCF8-84DC4D012A2D}"/>
              </a:ext>
            </a:extLst>
          </p:cNvPr>
          <p:cNvSpPr/>
          <p:nvPr/>
        </p:nvSpPr>
        <p:spPr>
          <a:xfrm>
            <a:off x="3106742" y="781243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chemeClr val="accent4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Superiores Arredondados 42">
            <a:extLst>
              <a:ext uri="{FF2B5EF4-FFF2-40B4-BE49-F238E27FC236}">
                <a16:creationId xmlns:a16="http://schemas.microsoft.com/office/drawing/2014/main" id="{39D2C92C-675F-416E-BF00-EE508750B365}"/>
              </a:ext>
            </a:extLst>
          </p:cNvPr>
          <p:cNvSpPr/>
          <p:nvPr/>
        </p:nvSpPr>
        <p:spPr>
          <a:xfrm>
            <a:off x="833046" y="4417026"/>
            <a:ext cx="11122560" cy="338400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93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: Cantos Arredondados 47">
            <a:extLst>
              <a:ext uri="{FF2B5EF4-FFF2-40B4-BE49-F238E27FC236}">
                <a16:creationId xmlns:a16="http://schemas.microsoft.com/office/drawing/2014/main" id="{5B0A138D-26BC-4D91-BBF7-BA4C4B2911D7}"/>
              </a:ext>
            </a:extLst>
          </p:cNvPr>
          <p:cNvSpPr/>
          <p:nvPr/>
        </p:nvSpPr>
        <p:spPr>
          <a:xfrm>
            <a:off x="187" y="0"/>
            <a:ext cx="12191813" cy="6857999"/>
          </a:xfrm>
          <a:prstGeom prst="roundRect">
            <a:avLst>
              <a:gd name="adj" fmla="val 0"/>
            </a:avLst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tângulo: Cantos Superiores Arredondados 35">
            <a:extLst>
              <a:ext uri="{FF2B5EF4-FFF2-40B4-BE49-F238E27FC236}">
                <a16:creationId xmlns:a16="http://schemas.microsoft.com/office/drawing/2014/main" id="{B0A28A90-DEDE-49B2-89FF-75398F11C0D6}"/>
              </a:ext>
            </a:extLst>
          </p:cNvPr>
          <p:cNvSpPr/>
          <p:nvPr/>
        </p:nvSpPr>
        <p:spPr>
          <a:xfrm>
            <a:off x="0" y="0"/>
            <a:ext cx="12191812" cy="1371599"/>
          </a:xfrm>
          <a:prstGeom prst="round2SameRect">
            <a:avLst>
              <a:gd name="adj1" fmla="val 21976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0DE3DE95-A218-4481-94D3-4E725D29B393}"/>
              </a:ext>
            </a:extLst>
          </p:cNvPr>
          <p:cNvSpPr/>
          <p:nvPr/>
        </p:nvSpPr>
        <p:spPr>
          <a:xfrm>
            <a:off x="122103" y="6215861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80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80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80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80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B57D6A45-E2E9-47F0-986D-FD4678A935CB}"/>
              </a:ext>
            </a:extLst>
          </p:cNvPr>
          <p:cNvSpPr/>
          <p:nvPr/>
        </p:nvSpPr>
        <p:spPr>
          <a:xfrm>
            <a:off x="205927" y="6299673"/>
            <a:ext cx="198112" cy="198123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BCD4E92-897C-4922-95C0-65F044B75C51}"/>
              </a:ext>
            </a:extLst>
          </p:cNvPr>
          <p:cNvSpPr/>
          <p:nvPr/>
        </p:nvSpPr>
        <p:spPr>
          <a:xfrm>
            <a:off x="122103" y="5697010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91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91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91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91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80BD432E-0941-49A3-B5B3-9A35E1A35A94}"/>
              </a:ext>
            </a:extLst>
          </p:cNvPr>
          <p:cNvSpPr/>
          <p:nvPr/>
        </p:nvSpPr>
        <p:spPr>
          <a:xfrm>
            <a:off x="205927" y="5780835"/>
            <a:ext cx="198112" cy="198123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71C732FD-B14C-4345-9B13-DAC0F3207489}"/>
              </a:ext>
            </a:extLst>
          </p:cNvPr>
          <p:cNvSpPr/>
          <p:nvPr/>
        </p:nvSpPr>
        <p:spPr>
          <a:xfrm>
            <a:off x="0" y="-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9B4B3F0-2141-4479-B8DC-B31E281807C3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A60728E-681E-463C-8103-D461BA610D6A}"/>
              </a:ext>
            </a:extLst>
          </p:cNvPr>
          <p:cNvSpPr/>
          <p:nvPr/>
        </p:nvSpPr>
        <p:spPr>
          <a:xfrm>
            <a:off x="833046" y="761603"/>
            <a:ext cx="1978392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EC60A73-33BD-4380-90DB-45F91CE97DF5}"/>
              </a:ext>
            </a:extLst>
          </p:cNvPr>
          <p:cNvSpPr/>
          <p:nvPr/>
        </p:nvSpPr>
        <p:spPr>
          <a:xfrm>
            <a:off x="7671409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6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658B799-AF76-4574-8B3C-543239BA8BA6}"/>
              </a:ext>
            </a:extLst>
          </p:cNvPr>
          <p:cNvSpPr/>
          <p:nvPr/>
        </p:nvSpPr>
        <p:spPr>
          <a:xfrm>
            <a:off x="833046" y="1969519"/>
            <a:ext cx="11122560" cy="2182271"/>
          </a:xfrm>
          <a:prstGeom prst="roundRect">
            <a:avLst>
              <a:gd name="adj" fmla="val 3139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CA401C6-3682-451E-858B-6A6F7DEF818A}"/>
              </a:ext>
            </a:extLst>
          </p:cNvPr>
          <p:cNvSpPr/>
          <p:nvPr/>
        </p:nvSpPr>
        <p:spPr>
          <a:xfrm>
            <a:off x="833046" y="4417026"/>
            <a:ext cx="11122560" cy="2166812"/>
          </a:xfrm>
          <a:prstGeom prst="roundRect">
            <a:avLst>
              <a:gd name="adj" fmla="val 3787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36EB423-CDF6-49C1-A8D3-A6010D457D93}"/>
              </a:ext>
            </a:extLst>
          </p:cNvPr>
          <p:cNvSpPr/>
          <p:nvPr/>
        </p:nvSpPr>
        <p:spPr>
          <a:xfrm>
            <a:off x="9975606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6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7E04A01-14C3-4046-AB7C-E60DA24025FF}"/>
              </a:ext>
            </a:extLst>
          </p:cNvPr>
          <p:cNvSpPr/>
          <p:nvPr/>
        </p:nvSpPr>
        <p:spPr>
          <a:xfrm>
            <a:off x="5410795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5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EE4A569-6AA9-40ED-8194-F794204A090F}"/>
              </a:ext>
            </a:extLst>
          </p:cNvPr>
          <p:cNvSpPr/>
          <p:nvPr/>
        </p:nvSpPr>
        <p:spPr>
          <a:xfrm>
            <a:off x="3106598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4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: Cantos Superiores Arredondados 41">
            <a:extLst>
              <a:ext uri="{FF2B5EF4-FFF2-40B4-BE49-F238E27FC236}">
                <a16:creationId xmlns:a16="http://schemas.microsoft.com/office/drawing/2014/main" id="{2E87629E-8708-4CE4-86D0-C9A09B44B5F4}"/>
              </a:ext>
            </a:extLst>
          </p:cNvPr>
          <p:cNvSpPr/>
          <p:nvPr/>
        </p:nvSpPr>
        <p:spPr>
          <a:xfrm>
            <a:off x="833046" y="4417026"/>
            <a:ext cx="11122560" cy="338400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31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ângulo: Cantos Arredondados 47">
            <a:extLst>
              <a:ext uri="{FF2B5EF4-FFF2-40B4-BE49-F238E27FC236}">
                <a16:creationId xmlns:a16="http://schemas.microsoft.com/office/drawing/2014/main" id="{A81CF16B-0783-46E5-A139-13E7DCD0DF78}"/>
              </a:ext>
            </a:extLst>
          </p:cNvPr>
          <p:cNvSpPr/>
          <p:nvPr/>
        </p:nvSpPr>
        <p:spPr>
          <a:xfrm>
            <a:off x="187" y="0"/>
            <a:ext cx="12191813" cy="6857999"/>
          </a:xfrm>
          <a:prstGeom prst="roundRect">
            <a:avLst>
              <a:gd name="adj" fmla="val 0"/>
            </a:avLst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tângulo: Cantos Arredondados 15">
            <a:extLst>
              <a:ext uri="{FF2B5EF4-FFF2-40B4-BE49-F238E27FC236}">
                <a16:creationId xmlns:a16="http://schemas.microsoft.com/office/drawing/2014/main" id="{732823EA-86C6-4BF2-95C2-BA5064130674}"/>
              </a:ext>
            </a:extLst>
          </p:cNvPr>
          <p:cNvSpPr/>
          <p:nvPr/>
        </p:nvSpPr>
        <p:spPr>
          <a:xfrm>
            <a:off x="833046" y="1969519"/>
            <a:ext cx="11122560" cy="2182271"/>
          </a:xfrm>
          <a:prstGeom prst="roundRect">
            <a:avLst>
              <a:gd name="adj" fmla="val 3139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tângulo: Cantos Arredondados 16">
            <a:extLst>
              <a:ext uri="{FF2B5EF4-FFF2-40B4-BE49-F238E27FC236}">
                <a16:creationId xmlns:a16="http://schemas.microsoft.com/office/drawing/2014/main" id="{F3941EFB-85B7-4AA7-B90C-12B653821CDB}"/>
              </a:ext>
            </a:extLst>
          </p:cNvPr>
          <p:cNvSpPr/>
          <p:nvPr/>
        </p:nvSpPr>
        <p:spPr>
          <a:xfrm>
            <a:off x="833046" y="4417026"/>
            <a:ext cx="11122560" cy="2166812"/>
          </a:xfrm>
          <a:prstGeom prst="roundRect">
            <a:avLst>
              <a:gd name="adj" fmla="val 3787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ângulo: Cantos Superiores Arredondados 35">
            <a:extLst>
              <a:ext uri="{FF2B5EF4-FFF2-40B4-BE49-F238E27FC236}">
                <a16:creationId xmlns:a16="http://schemas.microsoft.com/office/drawing/2014/main" id="{62F64B50-0055-4ADF-B15F-84196DE7417D}"/>
              </a:ext>
            </a:extLst>
          </p:cNvPr>
          <p:cNvSpPr/>
          <p:nvPr/>
        </p:nvSpPr>
        <p:spPr>
          <a:xfrm>
            <a:off x="0" y="0"/>
            <a:ext cx="12191812" cy="1371599"/>
          </a:xfrm>
          <a:prstGeom prst="round2SameRect">
            <a:avLst>
              <a:gd name="adj1" fmla="val 21976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77EA4679-294F-4138-9170-74F769B3E15B}"/>
              </a:ext>
            </a:extLst>
          </p:cNvPr>
          <p:cNvSpPr/>
          <p:nvPr/>
        </p:nvSpPr>
        <p:spPr>
          <a:xfrm>
            <a:off x="122103" y="6215861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80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80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80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80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1D86B023-E267-42BA-97D0-A483B52BBF63}"/>
              </a:ext>
            </a:extLst>
          </p:cNvPr>
          <p:cNvSpPr/>
          <p:nvPr/>
        </p:nvSpPr>
        <p:spPr>
          <a:xfrm>
            <a:off x="205927" y="6299673"/>
            <a:ext cx="198112" cy="198123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73828BC7-AA10-428C-BEE3-3EF1D3E0ACD2}"/>
              </a:ext>
            </a:extLst>
          </p:cNvPr>
          <p:cNvSpPr/>
          <p:nvPr/>
        </p:nvSpPr>
        <p:spPr>
          <a:xfrm>
            <a:off x="122103" y="5697010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91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91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91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91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EAF8D19E-0E6B-47E5-8E57-95118A4A0E7B}"/>
              </a:ext>
            </a:extLst>
          </p:cNvPr>
          <p:cNvSpPr/>
          <p:nvPr/>
        </p:nvSpPr>
        <p:spPr>
          <a:xfrm>
            <a:off x="205927" y="5780835"/>
            <a:ext cx="198112" cy="198123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E2F9D7C-2EFC-4799-A14B-4DC45D200DC7}"/>
              </a:ext>
            </a:extLst>
          </p:cNvPr>
          <p:cNvSpPr/>
          <p:nvPr/>
        </p:nvSpPr>
        <p:spPr>
          <a:xfrm>
            <a:off x="174" y="-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265EA0A6-9F93-4DE8-8688-0F2AFC35C540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046736B-03F3-45EF-B937-81B32E5A5A3A}"/>
              </a:ext>
            </a:extLst>
          </p:cNvPr>
          <p:cNvSpPr/>
          <p:nvPr/>
        </p:nvSpPr>
        <p:spPr>
          <a:xfrm>
            <a:off x="833048" y="753299"/>
            <a:ext cx="1978392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7A55BA27-CA2A-40B5-89B6-6EB8187D360E}"/>
              </a:ext>
            </a:extLst>
          </p:cNvPr>
          <p:cNvSpPr/>
          <p:nvPr/>
        </p:nvSpPr>
        <p:spPr>
          <a:xfrm>
            <a:off x="7680803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6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BE0EC998-92A1-41BA-894D-9097E47F5826}"/>
              </a:ext>
            </a:extLst>
          </p:cNvPr>
          <p:cNvSpPr/>
          <p:nvPr/>
        </p:nvSpPr>
        <p:spPr>
          <a:xfrm>
            <a:off x="9975606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6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0D564039-4FA8-4605-B23F-3CE0B40BD588}"/>
              </a:ext>
            </a:extLst>
          </p:cNvPr>
          <p:cNvSpPr/>
          <p:nvPr/>
        </p:nvSpPr>
        <p:spPr>
          <a:xfrm>
            <a:off x="5410795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5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9BE84318-9153-4E39-BCF8-84DC4D012A2D}"/>
              </a:ext>
            </a:extLst>
          </p:cNvPr>
          <p:cNvSpPr/>
          <p:nvPr/>
        </p:nvSpPr>
        <p:spPr>
          <a:xfrm>
            <a:off x="3106742" y="781243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4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Superiores Arredondados 42">
            <a:extLst>
              <a:ext uri="{FF2B5EF4-FFF2-40B4-BE49-F238E27FC236}">
                <a16:creationId xmlns:a16="http://schemas.microsoft.com/office/drawing/2014/main" id="{39D2C92C-675F-416E-BF00-EE508750B365}"/>
              </a:ext>
            </a:extLst>
          </p:cNvPr>
          <p:cNvSpPr/>
          <p:nvPr/>
        </p:nvSpPr>
        <p:spPr>
          <a:xfrm>
            <a:off x="833046" y="4417026"/>
            <a:ext cx="11122560" cy="338400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56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B15F478-2E69-4ADB-91B5-A2E5CE3B6D8C}"/>
              </a:ext>
            </a:extLst>
          </p:cNvPr>
          <p:cNvSpPr/>
          <p:nvPr/>
        </p:nvSpPr>
        <p:spPr>
          <a:xfrm>
            <a:off x="187" y="0"/>
            <a:ext cx="12191813" cy="6857999"/>
          </a:xfrm>
          <a:prstGeom prst="roundRect">
            <a:avLst>
              <a:gd name="adj" fmla="val 0"/>
            </a:avLst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Superiores Arredondados 35">
            <a:extLst>
              <a:ext uri="{FF2B5EF4-FFF2-40B4-BE49-F238E27FC236}">
                <a16:creationId xmlns:a16="http://schemas.microsoft.com/office/drawing/2014/main" id="{53964D13-D199-41E4-A3C7-DC9A188A4880}"/>
              </a:ext>
            </a:extLst>
          </p:cNvPr>
          <p:cNvSpPr/>
          <p:nvPr/>
        </p:nvSpPr>
        <p:spPr>
          <a:xfrm>
            <a:off x="0" y="0"/>
            <a:ext cx="12191812" cy="1371599"/>
          </a:xfrm>
          <a:prstGeom prst="round2SameRect">
            <a:avLst>
              <a:gd name="adj1" fmla="val 21976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A55BE342-E045-462E-86C6-BCED27EA0208}"/>
              </a:ext>
            </a:extLst>
          </p:cNvPr>
          <p:cNvSpPr/>
          <p:nvPr/>
        </p:nvSpPr>
        <p:spPr>
          <a:xfrm>
            <a:off x="0" y="-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343C6AFE-E12B-412E-A9F0-C3909480E4B9}"/>
              </a:ext>
            </a:extLst>
          </p:cNvPr>
          <p:cNvSpPr/>
          <p:nvPr/>
        </p:nvSpPr>
        <p:spPr>
          <a:xfrm>
            <a:off x="833046" y="895927"/>
            <a:ext cx="3551473" cy="2658900"/>
          </a:xfrm>
          <a:prstGeom prst="roundRect">
            <a:avLst>
              <a:gd name="adj" fmla="val 307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034CAD80-2E18-43B9-BF06-1F178A9C56B9}"/>
              </a:ext>
            </a:extLst>
          </p:cNvPr>
          <p:cNvSpPr/>
          <p:nvPr/>
        </p:nvSpPr>
        <p:spPr>
          <a:xfrm>
            <a:off x="4625059" y="895925"/>
            <a:ext cx="3551473" cy="2658901"/>
          </a:xfrm>
          <a:prstGeom prst="roundRect">
            <a:avLst>
              <a:gd name="adj" fmla="val 274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98BC2A8-2EAE-4908-98DA-D98AD28434F9}"/>
              </a:ext>
            </a:extLst>
          </p:cNvPr>
          <p:cNvSpPr/>
          <p:nvPr/>
        </p:nvSpPr>
        <p:spPr>
          <a:xfrm>
            <a:off x="8417073" y="895925"/>
            <a:ext cx="3538534" cy="2658902"/>
          </a:xfrm>
          <a:prstGeom prst="roundRect">
            <a:avLst>
              <a:gd name="adj" fmla="val 307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991F9005-0589-48AD-A6D3-F9B75B4E9BA1}"/>
              </a:ext>
            </a:extLst>
          </p:cNvPr>
          <p:cNvSpPr/>
          <p:nvPr/>
        </p:nvSpPr>
        <p:spPr>
          <a:xfrm>
            <a:off x="3679988" y="3777541"/>
            <a:ext cx="2608406" cy="2861181"/>
          </a:xfrm>
          <a:prstGeom prst="roundRect">
            <a:avLst>
              <a:gd name="adj" fmla="val 276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BB163D6F-9F7A-4A93-8B82-96C3B86D07D9}"/>
              </a:ext>
            </a:extLst>
          </p:cNvPr>
          <p:cNvSpPr/>
          <p:nvPr/>
        </p:nvSpPr>
        <p:spPr>
          <a:xfrm>
            <a:off x="833046" y="3781478"/>
            <a:ext cx="2608406" cy="285724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192FECEF-5C51-47CB-882D-EDEF2A5DD820}"/>
              </a:ext>
            </a:extLst>
          </p:cNvPr>
          <p:cNvSpPr/>
          <p:nvPr/>
        </p:nvSpPr>
        <p:spPr>
          <a:xfrm>
            <a:off x="6526931" y="3777541"/>
            <a:ext cx="5428675" cy="2861181"/>
          </a:xfrm>
          <a:prstGeom prst="roundRect">
            <a:avLst>
              <a:gd name="adj" fmla="val 275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EBFF656-EC00-4582-BD50-7A2CF7F04CE2}"/>
              </a:ext>
            </a:extLst>
          </p:cNvPr>
          <p:cNvSpPr/>
          <p:nvPr/>
        </p:nvSpPr>
        <p:spPr>
          <a:xfrm>
            <a:off x="833047" y="753299"/>
            <a:ext cx="3551473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A14D1919-C578-444E-B752-740AFB068790}"/>
              </a:ext>
            </a:extLst>
          </p:cNvPr>
          <p:cNvSpPr/>
          <p:nvPr/>
        </p:nvSpPr>
        <p:spPr>
          <a:xfrm>
            <a:off x="4625059" y="753299"/>
            <a:ext cx="3551473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098559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3DEA5C88-B94B-46FB-A201-3CB9717CF1B0}"/>
              </a:ext>
            </a:extLst>
          </p:cNvPr>
          <p:cNvSpPr/>
          <p:nvPr/>
        </p:nvSpPr>
        <p:spPr>
          <a:xfrm>
            <a:off x="8404134" y="760314"/>
            <a:ext cx="3551473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20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: Cantos Arredondados 47">
            <a:extLst>
              <a:ext uri="{FF2B5EF4-FFF2-40B4-BE49-F238E27FC236}">
                <a16:creationId xmlns:a16="http://schemas.microsoft.com/office/drawing/2014/main" id="{5B0A138D-26BC-4D91-BBF7-BA4C4B2911D7}"/>
              </a:ext>
            </a:extLst>
          </p:cNvPr>
          <p:cNvSpPr/>
          <p:nvPr/>
        </p:nvSpPr>
        <p:spPr>
          <a:xfrm>
            <a:off x="187" y="0"/>
            <a:ext cx="12191813" cy="6857999"/>
          </a:xfrm>
          <a:prstGeom prst="roundRect">
            <a:avLst>
              <a:gd name="adj" fmla="val 0"/>
            </a:avLst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tângulo: Cantos Superiores Arredondados 35">
            <a:extLst>
              <a:ext uri="{FF2B5EF4-FFF2-40B4-BE49-F238E27FC236}">
                <a16:creationId xmlns:a16="http://schemas.microsoft.com/office/drawing/2014/main" id="{B0A28A90-DEDE-49B2-89FF-75398F11C0D6}"/>
              </a:ext>
            </a:extLst>
          </p:cNvPr>
          <p:cNvSpPr/>
          <p:nvPr/>
        </p:nvSpPr>
        <p:spPr>
          <a:xfrm>
            <a:off x="0" y="0"/>
            <a:ext cx="12191812" cy="1371599"/>
          </a:xfrm>
          <a:prstGeom prst="round2SameRect">
            <a:avLst>
              <a:gd name="adj1" fmla="val 21976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0DE3DE95-A218-4481-94D3-4E725D29B393}"/>
              </a:ext>
            </a:extLst>
          </p:cNvPr>
          <p:cNvSpPr/>
          <p:nvPr/>
        </p:nvSpPr>
        <p:spPr>
          <a:xfrm>
            <a:off x="122103" y="6215861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80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80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80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80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B57D6A45-E2E9-47F0-986D-FD4678A935CB}"/>
              </a:ext>
            </a:extLst>
          </p:cNvPr>
          <p:cNvSpPr/>
          <p:nvPr/>
        </p:nvSpPr>
        <p:spPr>
          <a:xfrm>
            <a:off x="205927" y="6299673"/>
            <a:ext cx="198112" cy="198123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BCD4E92-897C-4922-95C0-65F044B75C51}"/>
              </a:ext>
            </a:extLst>
          </p:cNvPr>
          <p:cNvSpPr/>
          <p:nvPr/>
        </p:nvSpPr>
        <p:spPr>
          <a:xfrm>
            <a:off x="122103" y="5697010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91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91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91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91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80BD432E-0941-49A3-B5B3-9A35E1A35A94}"/>
              </a:ext>
            </a:extLst>
          </p:cNvPr>
          <p:cNvSpPr/>
          <p:nvPr/>
        </p:nvSpPr>
        <p:spPr>
          <a:xfrm>
            <a:off x="205927" y="5780835"/>
            <a:ext cx="198112" cy="198123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71C732FD-B14C-4345-9B13-DAC0F3207489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9B4B3F0-2141-4479-B8DC-B31E281807C3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A60728E-681E-463C-8103-D461BA610D6A}"/>
              </a:ext>
            </a:extLst>
          </p:cNvPr>
          <p:cNvSpPr/>
          <p:nvPr/>
        </p:nvSpPr>
        <p:spPr>
          <a:xfrm>
            <a:off x="833048" y="753299"/>
            <a:ext cx="1978392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EC60A73-33BD-4380-90DB-45F91CE97DF5}"/>
              </a:ext>
            </a:extLst>
          </p:cNvPr>
          <p:cNvSpPr/>
          <p:nvPr/>
        </p:nvSpPr>
        <p:spPr>
          <a:xfrm>
            <a:off x="7680803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6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658B799-AF76-4574-8B3C-543239BA8BA6}"/>
              </a:ext>
            </a:extLst>
          </p:cNvPr>
          <p:cNvSpPr/>
          <p:nvPr/>
        </p:nvSpPr>
        <p:spPr>
          <a:xfrm>
            <a:off x="833046" y="1969519"/>
            <a:ext cx="11122560" cy="2182271"/>
          </a:xfrm>
          <a:prstGeom prst="roundRect">
            <a:avLst>
              <a:gd name="adj" fmla="val 3139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CA401C6-3682-451E-858B-6A6F7DEF818A}"/>
              </a:ext>
            </a:extLst>
          </p:cNvPr>
          <p:cNvSpPr/>
          <p:nvPr/>
        </p:nvSpPr>
        <p:spPr>
          <a:xfrm>
            <a:off x="833046" y="4417026"/>
            <a:ext cx="11122560" cy="2166812"/>
          </a:xfrm>
          <a:prstGeom prst="roundRect">
            <a:avLst>
              <a:gd name="adj" fmla="val 3787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36EB423-CDF6-49C1-A8D3-A6010D457D93}"/>
              </a:ext>
            </a:extLst>
          </p:cNvPr>
          <p:cNvSpPr/>
          <p:nvPr/>
        </p:nvSpPr>
        <p:spPr>
          <a:xfrm>
            <a:off x="9975606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6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7E04A01-14C3-4046-AB7C-E60DA24025FF}"/>
              </a:ext>
            </a:extLst>
          </p:cNvPr>
          <p:cNvSpPr/>
          <p:nvPr/>
        </p:nvSpPr>
        <p:spPr>
          <a:xfrm>
            <a:off x="5410795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5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EE4A569-6AA9-40ED-8194-F794204A090F}"/>
              </a:ext>
            </a:extLst>
          </p:cNvPr>
          <p:cNvSpPr/>
          <p:nvPr/>
        </p:nvSpPr>
        <p:spPr>
          <a:xfrm>
            <a:off x="3106742" y="781243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4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: Cantos Superiores Arredondados 41">
            <a:extLst>
              <a:ext uri="{FF2B5EF4-FFF2-40B4-BE49-F238E27FC236}">
                <a16:creationId xmlns:a16="http://schemas.microsoft.com/office/drawing/2014/main" id="{2E87629E-8708-4CE4-86D0-C9A09B44B5F4}"/>
              </a:ext>
            </a:extLst>
          </p:cNvPr>
          <p:cNvSpPr/>
          <p:nvPr/>
        </p:nvSpPr>
        <p:spPr>
          <a:xfrm>
            <a:off x="833046" y="4417026"/>
            <a:ext cx="11122560" cy="338400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9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ângulo: Cantos Arredondados 47">
            <a:extLst>
              <a:ext uri="{FF2B5EF4-FFF2-40B4-BE49-F238E27FC236}">
                <a16:creationId xmlns:a16="http://schemas.microsoft.com/office/drawing/2014/main" id="{A81CF16B-0783-46E5-A139-13E7DCD0DF78}"/>
              </a:ext>
            </a:extLst>
          </p:cNvPr>
          <p:cNvSpPr/>
          <p:nvPr/>
        </p:nvSpPr>
        <p:spPr>
          <a:xfrm>
            <a:off x="187" y="0"/>
            <a:ext cx="12191813" cy="6857999"/>
          </a:xfrm>
          <a:prstGeom prst="roundRect">
            <a:avLst>
              <a:gd name="adj" fmla="val 0"/>
            </a:avLst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tângulo: Cantos Arredondados 15">
            <a:extLst>
              <a:ext uri="{FF2B5EF4-FFF2-40B4-BE49-F238E27FC236}">
                <a16:creationId xmlns:a16="http://schemas.microsoft.com/office/drawing/2014/main" id="{732823EA-86C6-4BF2-95C2-BA5064130674}"/>
              </a:ext>
            </a:extLst>
          </p:cNvPr>
          <p:cNvSpPr/>
          <p:nvPr/>
        </p:nvSpPr>
        <p:spPr>
          <a:xfrm>
            <a:off x="833046" y="1969519"/>
            <a:ext cx="11122560" cy="2182271"/>
          </a:xfrm>
          <a:prstGeom prst="roundRect">
            <a:avLst>
              <a:gd name="adj" fmla="val 3139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tângulo: Cantos Arredondados 16">
            <a:extLst>
              <a:ext uri="{FF2B5EF4-FFF2-40B4-BE49-F238E27FC236}">
                <a16:creationId xmlns:a16="http://schemas.microsoft.com/office/drawing/2014/main" id="{F3941EFB-85B7-4AA7-B90C-12B653821CDB}"/>
              </a:ext>
            </a:extLst>
          </p:cNvPr>
          <p:cNvSpPr/>
          <p:nvPr/>
        </p:nvSpPr>
        <p:spPr>
          <a:xfrm>
            <a:off x="833046" y="4417026"/>
            <a:ext cx="11122560" cy="2166812"/>
          </a:xfrm>
          <a:prstGeom prst="roundRect">
            <a:avLst>
              <a:gd name="adj" fmla="val 3787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ângulo: Cantos Superiores Arredondados 35">
            <a:extLst>
              <a:ext uri="{FF2B5EF4-FFF2-40B4-BE49-F238E27FC236}">
                <a16:creationId xmlns:a16="http://schemas.microsoft.com/office/drawing/2014/main" id="{62F64B50-0055-4ADF-B15F-84196DE7417D}"/>
              </a:ext>
            </a:extLst>
          </p:cNvPr>
          <p:cNvSpPr/>
          <p:nvPr/>
        </p:nvSpPr>
        <p:spPr>
          <a:xfrm>
            <a:off x="0" y="0"/>
            <a:ext cx="12191812" cy="1371599"/>
          </a:xfrm>
          <a:prstGeom prst="round2SameRect">
            <a:avLst>
              <a:gd name="adj1" fmla="val 21976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77EA4679-294F-4138-9170-74F769B3E15B}"/>
              </a:ext>
            </a:extLst>
          </p:cNvPr>
          <p:cNvSpPr/>
          <p:nvPr/>
        </p:nvSpPr>
        <p:spPr>
          <a:xfrm>
            <a:off x="122103" y="6215861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80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80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80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80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1D86B023-E267-42BA-97D0-A483B52BBF63}"/>
              </a:ext>
            </a:extLst>
          </p:cNvPr>
          <p:cNvSpPr/>
          <p:nvPr/>
        </p:nvSpPr>
        <p:spPr>
          <a:xfrm>
            <a:off x="205927" y="6299673"/>
            <a:ext cx="198112" cy="198123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73828BC7-AA10-428C-BEE3-3EF1D3E0ACD2}"/>
              </a:ext>
            </a:extLst>
          </p:cNvPr>
          <p:cNvSpPr/>
          <p:nvPr/>
        </p:nvSpPr>
        <p:spPr>
          <a:xfrm>
            <a:off x="122103" y="5697010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91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91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91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91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EAF8D19E-0E6B-47E5-8E57-95118A4A0E7B}"/>
              </a:ext>
            </a:extLst>
          </p:cNvPr>
          <p:cNvSpPr/>
          <p:nvPr/>
        </p:nvSpPr>
        <p:spPr>
          <a:xfrm>
            <a:off x="205927" y="5780835"/>
            <a:ext cx="198112" cy="198123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E2F9D7C-2EFC-4799-A14B-4DC45D200DC7}"/>
              </a:ext>
            </a:extLst>
          </p:cNvPr>
          <p:cNvSpPr/>
          <p:nvPr/>
        </p:nvSpPr>
        <p:spPr>
          <a:xfrm>
            <a:off x="174" y="-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265EA0A6-9F93-4DE8-8688-0F2AFC35C540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046736B-03F3-45EF-B937-81B32E5A5A3A}"/>
              </a:ext>
            </a:extLst>
          </p:cNvPr>
          <p:cNvSpPr/>
          <p:nvPr/>
        </p:nvSpPr>
        <p:spPr>
          <a:xfrm>
            <a:off x="833048" y="753299"/>
            <a:ext cx="1978392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7A55BA27-CA2A-40B5-89B6-6EB8187D360E}"/>
              </a:ext>
            </a:extLst>
          </p:cNvPr>
          <p:cNvSpPr/>
          <p:nvPr/>
        </p:nvSpPr>
        <p:spPr>
          <a:xfrm>
            <a:off x="7680803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6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BE0EC998-92A1-41BA-894D-9097E47F5826}"/>
              </a:ext>
            </a:extLst>
          </p:cNvPr>
          <p:cNvSpPr/>
          <p:nvPr/>
        </p:nvSpPr>
        <p:spPr>
          <a:xfrm>
            <a:off x="9975606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6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0D564039-4FA8-4605-B23F-3CE0B40BD588}"/>
              </a:ext>
            </a:extLst>
          </p:cNvPr>
          <p:cNvSpPr/>
          <p:nvPr/>
        </p:nvSpPr>
        <p:spPr>
          <a:xfrm>
            <a:off x="5410795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5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9BE84318-9153-4E39-BCF8-84DC4D012A2D}"/>
              </a:ext>
            </a:extLst>
          </p:cNvPr>
          <p:cNvSpPr/>
          <p:nvPr/>
        </p:nvSpPr>
        <p:spPr>
          <a:xfrm>
            <a:off x="3106742" y="781243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4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Superiores Arredondados 42">
            <a:extLst>
              <a:ext uri="{FF2B5EF4-FFF2-40B4-BE49-F238E27FC236}">
                <a16:creationId xmlns:a16="http://schemas.microsoft.com/office/drawing/2014/main" id="{39D2C92C-675F-416E-BF00-EE508750B365}"/>
              </a:ext>
            </a:extLst>
          </p:cNvPr>
          <p:cNvSpPr/>
          <p:nvPr/>
        </p:nvSpPr>
        <p:spPr>
          <a:xfrm>
            <a:off x="833046" y="4417026"/>
            <a:ext cx="11122560" cy="338400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02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47">
            <a:extLst>
              <a:ext uri="{FF2B5EF4-FFF2-40B4-BE49-F238E27FC236}">
                <a16:creationId xmlns:a16="http://schemas.microsoft.com/office/drawing/2014/main" id="{6E46B099-3726-4EF4-BC20-E67D40B2C081}"/>
              </a:ext>
            </a:extLst>
          </p:cNvPr>
          <p:cNvSpPr/>
          <p:nvPr/>
        </p:nvSpPr>
        <p:spPr>
          <a:xfrm>
            <a:off x="187" y="0"/>
            <a:ext cx="12191813" cy="6857999"/>
          </a:xfrm>
          <a:prstGeom prst="roundRect">
            <a:avLst>
              <a:gd name="adj" fmla="val 0"/>
            </a:avLst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A56FF37-3193-4F25-A1AE-AA8DD449C8CB}"/>
              </a:ext>
            </a:extLst>
          </p:cNvPr>
          <p:cNvSpPr/>
          <p:nvPr/>
        </p:nvSpPr>
        <p:spPr>
          <a:xfrm>
            <a:off x="246743" y="923636"/>
            <a:ext cx="11698513" cy="5560291"/>
          </a:xfrm>
          <a:prstGeom prst="roundRect">
            <a:avLst>
              <a:gd name="adj" fmla="val 1075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A9F351A6-D748-4136-9F7D-0EDB58B5178B}"/>
              </a:ext>
            </a:extLst>
          </p:cNvPr>
          <p:cNvSpPr/>
          <p:nvPr/>
        </p:nvSpPr>
        <p:spPr>
          <a:xfrm flipH="1" flipV="1">
            <a:off x="246742" y="6274854"/>
            <a:ext cx="11698513" cy="343660"/>
          </a:xfrm>
          <a:prstGeom prst="round2SameRect">
            <a:avLst>
              <a:gd name="adj1" fmla="val 48306"/>
              <a:gd name="adj2" fmla="val 0"/>
            </a:avLst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DBA35511-ABB9-4E31-9F2A-83B439501B9B}"/>
              </a:ext>
            </a:extLst>
          </p:cNvPr>
          <p:cNvSpPr/>
          <p:nvPr/>
        </p:nvSpPr>
        <p:spPr>
          <a:xfrm flipH="1">
            <a:off x="246741" y="773940"/>
            <a:ext cx="11698513" cy="343660"/>
          </a:xfrm>
          <a:prstGeom prst="round2SameRect">
            <a:avLst>
              <a:gd name="adj1" fmla="val 48306"/>
              <a:gd name="adj2" fmla="val 0"/>
            </a:avLst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44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B15F478-2E69-4ADB-91B5-A2E5CE3B6D8C}"/>
              </a:ext>
            </a:extLst>
          </p:cNvPr>
          <p:cNvSpPr/>
          <p:nvPr/>
        </p:nvSpPr>
        <p:spPr>
          <a:xfrm>
            <a:off x="187" y="-12"/>
            <a:ext cx="12191813" cy="6858011"/>
          </a:xfrm>
          <a:prstGeom prst="roundRect">
            <a:avLst>
              <a:gd name="adj" fmla="val 3519"/>
            </a:avLst>
          </a:prstGeom>
          <a:solidFill>
            <a:srgbClr val="1C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A55BE342-E045-462E-86C6-BCED27EA0208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343C6AFE-E12B-412E-A9F0-C3909480E4B9}"/>
              </a:ext>
            </a:extLst>
          </p:cNvPr>
          <p:cNvSpPr/>
          <p:nvPr/>
        </p:nvSpPr>
        <p:spPr>
          <a:xfrm>
            <a:off x="833046" y="1269405"/>
            <a:ext cx="3551473" cy="2285422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034CAD80-2E18-43B9-BF06-1F178A9C56B9}"/>
              </a:ext>
            </a:extLst>
          </p:cNvPr>
          <p:cNvSpPr/>
          <p:nvPr/>
        </p:nvSpPr>
        <p:spPr>
          <a:xfrm>
            <a:off x="4625059" y="1341134"/>
            <a:ext cx="3551473" cy="2213692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98BC2A8-2EAE-4908-98DA-D98AD28434F9}"/>
              </a:ext>
            </a:extLst>
          </p:cNvPr>
          <p:cNvSpPr/>
          <p:nvPr/>
        </p:nvSpPr>
        <p:spPr>
          <a:xfrm>
            <a:off x="8417072" y="1342349"/>
            <a:ext cx="3551473" cy="2212477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991F9005-0589-48AD-A6D3-F9B75B4E9BA1}"/>
              </a:ext>
            </a:extLst>
          </p:cNvPr>
          <p:cNvSpPr/>
          <p:nvPr/>
        </p:nvSpPr>
        <p:spPr>
          <a:xfrm>
            <a:off x="3679988" y="3792298"/>
            <a:ext cx="2608406" cy="2798555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BB163D6F-9F7A-4A93-8B82-96C3B86D07D9}"/>
              </a:ext>
            </a:extLst>
          </p:cNvPr>
          <p:cNvSpPr/>
          <p:nvPr/>
        </p:nvSpPr>
        <p:spPr>
          <a:xfrm>
            <a:off x="833046" y="3792298"/>
            <a:ext cx="2608406" cy="2798555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192FECEF-5C51-47CB-882D-EDEF2A5DD820}"/>
              </a:ext>
            </a:extLst>
          </p:cNvPr>
          <p:cNvSpPr/>
          <p:nvPr/>
        </p:nvSpPr>
        <p:spPr>
          <a:xfrm>
            <a:off x="6526931" y="3785283"/>
            <a:ext cx="5428675" cy="2798555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388EAFC5-6AB0-472F-A0D8-993313A3F4F9}"/>
              </a:ext>
            </a:extLst>
          </p:cNvPr>
          <p:cNvSpPr/>
          <p:nvPr/>
        </p:nvSpPr>
        <p:spPr>
          <a:xfrm>
            <a:off x="833046" y="753299"/>
            <a:ext cx="3551473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6D080B97-2BD1-4B08-B62C-C1061FCF6A55}"/>
              </a:ext>
            </a:extLst>
          </p:cNvPr>
          <p:cNvSpPr/>
          <p:nvPr/>
        </p:nvSpPr>
        <p:spPr>
          <a:xfrm>
            <a:off x="4625059" y="753299"/>
            <a:ext cx="3551473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098559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6DC2C18-7473-4185-84BF-56BB9AE0DAC6}"/>
              </a:ext>
            </a:extLst>
          </p:cNvPr>
          <p:cNvSpPr/>
          <p:nvPr/>
        </p:nvSpPr>
        <p:spPr>
          <a:xfrm>
            <a:off x="8404134" y="760314"/>
            <a:ext cx="3551473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765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1AD436B0-2DBD-4D8F-9243-44D9E3485934}"/>
              </a:ext>
            </a:extLst>
          </p:cNvPr>
          <p:cNvSpPr/>
          <p:nvPr/>
        </p:nvSpPr>
        <p:spPr>
          <a:xfrm>
            <a:off x="187" y="-12"/>
            <a:ext cx="12191813" cy="6858011"/>
          </a:xfrm>
          <a:prstGeom prst="roundRect">
            <a:avLst>
              <a:gd name="adj" fmla="val 3519"/>
            </a:avLst>
          </a:prstGeom>
          <a:solidFill>
            <a:srgbClr val="1C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0DE3DE95-A218-4481-94D3-4E725D29B393}"/>
              </a:ext>
            </a:extLst>
          </p:cNvPr>
          <p:cNvSpPr/>
          <p:nvPr/>
        </p:nvSpPr>
        <p:spPr>
          <a:xfrm>
            <a:off x="122103" y="6215861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80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80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80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80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B57D6A45-E2E9-47F0-986D-FD4678A935CB}"/>
              </a:ext>
            </a:extLst>
          </p:cNvPr>
          <p:cNvSpPr/>
          <p:nvPr/>
        </p:nvSpPr>
        <p:spPr>
          <a:xfrm>
            <a:off x="205927" y="6299673"/>
            <a:ext cx="198112" cy="198123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BCD4E92-897C-4922-95C0-65F044B75C51}"/>
              </a:ext>
            </a:extLst>
          </p:cNvPr>
          <p:cNvSpPr/>
          <p:nvPr/>
        </p:nvSpPr>
        <p:spPr>
          <a:xfrm>
            <a:off x="122103" y="5697010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91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91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91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91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80BD432E-0941-49A3-B5B3-9A35E1A35A94}"/>
              </a:ext>
            </a:extLst>
          </p:cNvPr>
          <p:cNvSpPr/>
          <p:nvPr/>
        </p:nvSpPr>
        <p:spPr>
          <a:xfrm>
            <a:off x="205927" y="5780835"/>
            <a:ext cx="198112" cy="198123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71C732FD-B14C-4345-9B13-DAC0F3207489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9B4B3F0-2141-4479-B8DC-B31E281807C3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658B799-AF76-4574-8B3C-543239BA8BA6}"/>
              </a:ext>
            </a:extLst>
          </p:cNvPr>
          <p:cNvSpPr/>
          <p:nvPr/>
        </p:nvSpPr>
        <p:spPr>
          <a:xfrm>
            <a:off x="833046" y="1969519"/>
            <a:ext cx="11122560" cy="2182271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CA401C6-3682-451E-858B-6A6F7DEF818A}"/>
              </a:ext>
            </a:extLst>
          </p:cNvPr>
          <p:cNvSpPr/>
          <p:nvPr/>
        </p:nvSpPr>
        <p:spPr>
          <a:xfrm>
            <a:off x="833046" y="4417026"/>
            <a:ext cx="11122560" cy="2166812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: Cantos Superiores Arredondados 41">
            <a:extLst>
              <a:ext uri="{FF2B5EF4-FFF2-40B4-BE49-F238E27FC236}">
                <a16:creationId xmlns:a16="http://schemas.microsoft.com/office/drawing/2014/main" id="{2E87629E-8708-4CE4-86D0-C9A09B44B5F4}"/>
              </a:ext>
            </a:extLst>
          </p:cNvPr>
          <p:cNvSpPr/>
          <p:nvPr/>
        </p:nvSpPr>
        <p:spPr>
          <a:xfrm>
            <a:off x="833046" y="4417026"/>
            <a:ext cx="11122560" cy="338400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11F6E63-FF99-4F00-896D-DCE383BC7427}"/>
              </a:ext>
            </a:extLst>
          </p:cNvPr>
          <p:cNvSpPr/>
          <p:nvPr/>
        </p:nvSpPr>
        <p:spPr>
          <a:xfrm>
            <a:off x="833048" y="753299"/>
            <a:ext cx="1978392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6977DAD-DB64-4AE2-8112-27F67FA366AF}"/>
              </a:ext>
            </a:extLst>
          </p:cNvPr>
          <p:cNvSpPr/>
          <p:nvPr/>
        </p:nvSpPr>
        <p:spPr>
          <a:xfrm>
            <a:off x="7680803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6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5FB6AAEF-46D2-4E47-882B-978621CF9C09}"/>
              </a:ext>
            </a:extLst>
          </p:cNvPr>
          <p:cNvSpPr/>
          <p:nvPr/>
        </p:nvSpPr>
        <p:spPr>
          <a:xfrm>
            <a:off x="9975606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6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795CED6F-8C65-47AA-B1B1-13C30E47B35A}"/>
              </a:ext>
            </a:extLst>
          </p:cNvPr>
          <p:cNvSpPr/>
          <p:nvPr/>
        </p:nvSpPr>
        <p:spPr>
          <a:xfrm>
            <a:off x="5410795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5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D8C41083-2FD4-4357-B766-26C01BC5F6A1}"/>
              </a:ext>
            </a:extLst>
          </p:cNvPr>
          <p:cNvSpPr/>
          <p:nvPr/>
        </p:nvSpPr>
        <p:spPr>
          <a:xfrm>
            <a:off x="3106742" y="781243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4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599971"/>
      </p:ext>
    </p:extLst>
  </p:cSld>
  <p:clrMapOvr>
    <a:masterClrMapping/>
  </p:clrMapOvr>
</p:sld>
</file>

<file path=ppt/theme/theme1.xml><?xml version="1.0" encoding="utf-8"?>
<a:theme xmlns:a="http://schemas.openxmlformats.org/drawingml/2006/main" name="12_Tema do Office">
  <a:themeElements>
    <a:clrScheme name="Personalizada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A99"/>
      </a:accent1>
      <a:accent2>
        <a:srgbClr val="0ECC88"/>
      </a:accent2>
      <a:accent3>
        <a:srgbClr val="CC0E53"/>
      </a:accent3>
      <a:accent4>
        <a:srgbClr val="F1963A"/>
      </a:accent4>
      <a:accent5>
        <a:srgbClr val="F06549"/>
      </a:accent5>
      <a:accent6>
        <a:srgbClr val="1E32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1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DIN Mittelschrift Std</vt:lpstr>
      <vt:lpstr>12_Tema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Lucimara Silva</cp:lastModifiedBy>
  <cp:revision>59</cp:revision>
  <dcterms:created xsi:type="dcterms:W3CDTF">2020-05-27T20:02:15Z</dcterms:created>
  <dcterms:modified xsi:type="dcterms:W3CDTF">2021-11-08T22:48:22Z</dcterms:modified>
</cp:coreProperties>
</file>