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444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DA76-2889-443B-8BDE-C13B74FCDA6B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0D7E-7390-49E0-ADCE-84BAB0070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02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DA76-2889-443B-8BDE-C13B74FCDA6B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0D7E-7390-49E0-ADCE-84BAB0070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39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DA76-2889-443B-8BDE-C13B74FCDA6B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0D7E-7390-49E0-ADCE-84BAB0070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6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DA76-2889-443B-8BDE-C13B74FCDA6B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0D7E-7390-49E0-ADCE-84BAB0070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25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DA76-2889-443B-8BDE-C13B74FCDA6B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0D7E-7390-49E0-ADCE-84BAB0070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56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DA76-2889-443B-8BDE-C13B74FCDA6B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0D7E-7390-49E0-ADCE-84BAB0070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49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DA76-2889-443B-8BDE-C13B74FCDA6B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0D7E-7390-49E0-ADCE-84BAB0070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4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DA76-2889-443B-8BDE-C13B74FCDA6B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0D7E-7390-49E0-ADCE-84BAB0070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26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DA76-2889-443B-8BDE-C13B74FCDA6B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0D7E-7390-49E0-ADCE-84BAB0070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64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DA76-2889-443B-8BDE-C13B74FCDA6B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0D7E-7390-49E0-ADCE-84BAB0070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40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DA76-2889-443B-8BDE-C13B74FCDA6B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0D7E-7390-49E0-ADCE-84BAB0070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48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DA76-2889-443B-8BDE-C13B74FCDA6B}" type="datetimeFigureOut">
              <a:rPr lang="pt-BR" smtClean="0"/>
              <a:t>29/01/2022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0D7E-7390-49E0-ADCE-84BAB0070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65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Arredondado 4"/>
          <p:cNvSpPr/>
          <p:nvPr/>
        </p:nvSpPr>
        <p:spPr>
          <a:xfrm>
            <a:off x="4124960" y="0"/>
            <a:ext cx="8046720" cy="1818640"/>
          </a:xfrm>
          <a:prstGeom prst="roundRect">
            <a:avLst>
              <a:gd name="adj" fmla="val 6145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4257040" y="1493520"/>
            <a:ext cx="2560320" cy="650240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Arredondado 6"/>
          <p:cNvSpPr/>
          <p:nvPr/>
        </p:nvSpPr>
        <p:spPr>
          <a:xfrm>
            <a:off x="6888480" y="1493520"/>
            <a:ext cx="2560320" cy="650240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9519920" y="1493520"/>
            <a:ext cx="2560320" cy="650240"/>
          </a:xfrm>
          <a:prstGeom prst="round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40640" y="2316480"/>
            <a:ext cx="3972560" cy="2357120"/>
          </a:xfrm>
          <a:prstGeom prst="roundRect">
            <a:avLst>
              <a:gd name="adj" fmla="val 1540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4109720" y="2316480"/>
            <a:ext cx="3972560" cy="2357120"/>
          </a:xfrm>
          <a:prstGeom prst="roundRect">
            <a:avLst>
              <a:gd name="adj" fmla="val 1712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8178800" y="2316480"/>
            <a:ext cx="3972560" cy="2357120"/>
          </a:xfrm>
          <a:prstGeom prst="roundRect">
            <a:avLst>
              <a:gd name="adj" fmla="val 1842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0" y="5171440"/>
            <a:ext cx="12171680" cy="1686560"/>
          </a:xfrm>
          <a:prstGeom prst="roundRect">
            <a:avLst>
              <a:gd name="adj" fmla="val 893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40640" y="2316480"/>
            <a:ext cx="3972560" cy="558800"/>
          </a:xfrm>
          <a:prstGeom prst="round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4109720" y="2316480"/>
            <a:ext cx="3972560" cy="558800"/>
          </a:xfrm>
          <a:prstGeom prst="round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8178800" y="2316480"/>
            <a:ext cx="3972560" cy="558800"/>
          </a:xfrm>
          <a:prstGeom prst="round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0" y="4892040"/>
            <a:ext cx="4978400" cy="558800"/>
          </a:xfrm>
          <a:prstGeom prst="roundRect">
            <a:avLst/>
          </a:prstGeom>
          <a:solidFill>
            <a:schemeClr val="bg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-640080" y="-46990"/>
            <a:ext cx="4206240" cy="1409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1" y="48578"/>
            <a:ext cx="3011926" cy="10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Scalione</dc:creator>
  <cp:lastModifiedBy>Gabriel Scalione</cp:lastModifiedBy>
  <cp:revision>7</cp:revision>
  <dcterms:created xsi:type="dcterms:W3CDTF">2022-01-29T13:03:42Z</dcterms:created>
  <dcterms:modified xsi:type="dcterms:W3CDTF">2022-01-29T15:13:22Z</dcterms:modified>
</cp:coreProperties>
</file>