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21AD75-87BA-4325-8E80-D272619284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Análise Tempo Médio Deslocamento Casa-Trabalho Regiões Brasil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257AF9-7039-4443-88F1-856B6AF383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11/03/2023 17:41:19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População x Tempo" id="10" name="slide10">
            <a:extLst>
              <a:ext uri="{FF2B5EF4-FFF2-40B4-BE49-F238E27FC236}">
                <a16:creationId xmlns:a16="http://schemas.microsoft.com/office/drawing/2014/main" id="{4AD52420-2066-46B7-AA52-B50ABE000E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500062"/>
            <a:ext cx="82962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al de transporte x Tempo Médio de deslocamento" id="11" name="slide11">
            <a:extLst>
              <a:ext uri="{FF2B5EF4-FFF2-40B4-BE49-F238E27FC236}">
                <a16:creationId xmlns:a16="http://schemas.microsoft.com/office/drawing/2014/main" id="{93CE4133-A2D6-41ED-828B-1200B283D1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44" y="0"/>
            <a:ext cx="5721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tilização Modal de transporte" id="12" name="slide12">
            <a:extLst>
              <a:ext uri="{FF2B5EF4-FFF2-40B4-BE49-F238E27FC236}">
                <a16:creationId xmlns:a16="http://schemas.microsoft.com/office/drawing/2014/main" id="{98A16903-EE2E-4F28-9D5E-EF392CECCE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0787"/>
            <a:ext cx="9296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al de transporte por Estado" id="13" name="slide13">
            <a:extLst>
              <a:ext uri="{FF2B5EF4-FFF2-40B4-BE49-F238E27FC236}">
                <a16:creationId xmlns:a16="http://schemas.microsoft.com/office/drawing/2014/main" id="{2C155055-2B16-4629-90F8-5F9FA38933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54" y="0"/>
            <a:ext cx="3254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População x Tempo Deslocamento" id="14" name="slide14">
            <a:extLst>
              <a:ext uri="{FF2B5EF4-FFF2-40B4-BE49-F238E27FC236}">
                <a16:creationId xmlns:a16="http://schemas.microsoft.com/office/drawing/2014/main" id="{ADD6DED0-36E1-4306-9F91-12157DC556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_populacao" id="15" name="slide15">
            <a:extLst>
              <a:ext uri="{FF2B5EF4-FFF2-40B4-BE49-F238E27FC236}">
                <a16:creationId xmlns:a16="http://schemas.microsoft.com/office/drawing/2014/main" id="{F375C12B-739F-43FF-88D6-15D849A622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319337"/>
            <a:ext cx="1333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o_Medio_Total" id="16" name="slide16">
            <a:extLst>
              <a:ext uri="{FF2B5EF4-FFF2-40B4-BE49-F238E27FC236}">
                <a16:creationId xmlns:a16="http://schemas.microsoft.com/office/drawing/2014/main" id="{AB0D395C-EFCB-47F9-92AB-E9EA8D900F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00212"/>
            <a:ext cx="762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 Divisão Modal" id="17" name="slide17">
            <a:extLst>
              <a:ext uri="{FF2B5EF4-FFF2-40B4-BE49-F238E27FC236}">
                <a16:creationId xmlns:a16="http://schemas.microsoft.com/office/drawing/2014/main" id="{109F39F9-D7D7-4521-98F0-48687A5FB4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porção Pop x Tempo" id="18" name="slide18">
            <a:extLst>
              <a:ext uri="{FF2B5EF4-FFF2-40B4-BE49-F238E27FC236}">
                <a16:creationId xmlns:a16="http://schemas.microsoft.com/office/drawing/2014/main" id="{5274672F-525B-437C-BA52-2EF7F359166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500062"/>
            <a:ext cx="99155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porcao_Pop_Tempo" id="19" name="slide19">
            <a:extLst>
              <a:ext uri="{FF2B5EF4-FFF2-40B4-BE49-F238E27FC236}">
                <a16:creationId xmlns:a16="http://schemas.microsoft.com/office/drawing/2014/main" id="{B5228B2E-1B3A-4D91-93A4-DC5706E8C16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52550"/>
            <a:ext cx="762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o de Deslocamento por Região UF" id="2" name="slide2">
            <a:extLst>
              <a:ext uri="{FF2B5EF4-FFF2-40B4-BE49-F238E27FC236}">
                <a16:creationId xmlns:a16="http://schemas.microsoft.com/office/drawing/2014/main" id="{4384046F-9DFA-4D7B-86AD-1881C598F6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29" y="0"/>
            <a:ext cx="2439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o Médio de Desloc. por UF" id="3" name="slide3">
            <a:extLst>
              <a:ext uri="{FF2B5EF4-FFF2-40B4-BE49-F238E27FC236}">
                <a16:creationId xmlns:a16="http://schemas.microsoft.com/office/drawing/2014/main" id="{01F171C2-E7FB-480A-B3C9-83B9A135D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73" y="0"/>
            <a:ext cx="8783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 Norte do Tempo Médio de Deslocamento" id="4" name="slide4">
            <a:extLst>
              <a:ext uri="{FF2B5EF4-FFF2-40B4-BE49-F238E27FC236}">
                <a16:creationId xmlns:a16="http://schemas.microsoft.com/office/drawing/2014/main" id="{D1F9A859-E245-4D75-9263-4773E85418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11" y="0"/>
            <a:ext cx="886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 Nordeste do Tempo Médio de Deslocamento" id="5" name="slide5">
            <a:extLst>
              <a:ext uri="{FF2B5EF4-FFF2-40B4-BE49-F238E27FC236}">
                <a16:creationId xmlns:a16="http://schemas.microsoft.com/office/drawing/2014/main" id="{318B476F-B9A4-42A8-A4BD-4E4BB6A76A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11" y="0"/>
            <a:ext cx="886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 Sul do Tempo Médio de Deslocamento" id="6" name="slide6">
            <a:extLst>
              <a:ext uri="{FF2B5EF4-FFF2-40B4-BE49-F238E27FC236}">
                <a16:creationId xmlns:a16="http://schemas.microsoft.com/office/drawing/2014/main" id="{4D3E415B-7012-414F-93CD-91B6A821C7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11" y="0"/>
            <a:ext cx="886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 Sudeste do Tempo Médio de Deslocamento" id="7" name="slide7">
            <a:extLst>
              <a:ext uri="{FF2B5EF4-FFF2-40B4-BE49-F238E27FC236}">
                <a16:creationId xmlns:a16="http://schemas.microsoft.com/office/drawing/2014/main" id="{1440F387-74A4-42A2-BC2F-03C5A2F260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11" y="0"/>
            <a:ext cx="886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 Centro-Oeste do Tempo Médio de Deslocamento" id="8" name="slide8">
            <a:extLst>
              <a:ext uri="{FF2B5EF4-FFF2-40B4-BE49-F238E27FC236}">
                <a16:creationId xmlns:a16="http://schemas.microsoft.com/office/drawing/2014/main" id="{A752CCAB-8541-488E-873D-57E2FF7931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11" y="0"/>
            <a:ext cx="886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ção x Tempo" id="9" name="slide9">
            <a:extLst>
              <a:ext uri="{FF2B5EF4-FFF2-40B4-BE49-F238E27FC236}">
                <a16:creationId xmlns:a16="http://schemas.microsoft.com/office/drawing/2014/main" id="{EDDDF11E-0541-44EE-AA3B-79B87C68A0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161925"/>
            <a:ext cx="51244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2023-03-11T20:41:28Z</dcterms:created>
  <dcterms:modified xsi:type="dcterms:W3CDTF">2023-03-11T20:41:28Z</dcterms:modified>
</cp:coreProperties>
</file>