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618" r:id="rId3"/>
    <p:sldId id="582" r:id="rId4"/>
    <p:sldId id="583" r:id="rId5"/>
    <p:sldId id="584" r:id="rId6"/>
    <p:sldId id="58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63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AC76B-C9A2-4FFD-826E-9F6F9A3EC7B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BF0A5-79CD-43D9-8E8E-FE15E49F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6792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2449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1630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6C4C-3E96-D6A9-A944-EC49E2E39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DBABC-345F-D81B-E2A3-23543324E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5F51F-C445-9D2A-B194-98610B93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AD77-EFBB-4B3D-AFF8-2C68EEA4319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4B357-BBB6-49AE-D360-3B9DD7B95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E59A9-6DC0-1256-727E-17F8E031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FFBE-84E9-4A15-A959-48BB2117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8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4BAB-D5C2-D647-AF1B-481640D6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DA9B6-C2A6-8B89-17D9-808A1E33E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30551-C49B-2E50-90AC-2B5D449B0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AD77-EFBB-4B3D-AFF8-2C68EEA4319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9F107-5EEE-533F-232F-CE78166A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90843-3125-71BB-4DB0-D282D2EE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FFBE-84E9-4A15-A959-48BB2117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3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0AA1E-AEA3-3B26-40F6-D0FBA6020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80D55-B124-3A4A-AE51-464398CE6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4CB19-6470-E891-BABD-EA6A215D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AD77-EFBB-4B3D-AFF8-2C68EEA4319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68965-B740-4145-33DE-03E8F4F8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B8FDF-7093-0270-71C4-68C43A20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FFBE-84E9-4A15-A959-48BB2117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46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6439433"/>
            <a:ext cx="12192000" cy="418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074041" y="98093"/>
            <a:ext cx="9702359" cy="85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800" cy="44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1411067" y="6400099"/>
            <a:ext cx="731600" cy="4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7" name="Google Shape;27;p4"/>
          <p:cNvSpPr/>
          <p:nvPr/>
        </p:nvSpPr>
        <p:spPr>
          <a:xfrm>
            <a:off x="1646400" y="912213"/>
            <a:ext cx="10545600" cy="130400"/>
          </a:xfrm>
          <a:prstGeom prst="rect">
            <a:avLst/>
          </a:prstGeom>
          <a:solidFill>
            <a:srgbClr val="07376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16;p2">
            <a:extLst>
              <a:ext uri="{FF2B5EF4-FFF2-40B4-BE49-F238E27FC236}">
                <a16:creationId xmlns:a16="http://schemas.microsoft.com/office/drawing/2014/main" id="{F886A56B-F971-4F7A-9954-76892DF01C6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 t="8425" b="7235"/>
          <a:stretch/>
        </p:blipFill>
        <p:spPr>
          <a:xfrm>
            <a:off x="53668" y="6440400"/>
            <a:ext cx="660256" cy="417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389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e seção 1">
  <p:cSld name="Cabeçalho de seção 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 flipH="1">
            <a:off x="10127918" y="613634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rgbClr val="F1C23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1" name="Google Shape;31;p5"/>
          <p:cNvSpPr/>
          <p:nvPr/>
        </p:nvSpPr>
        <p:spPr>
          <a:xfrm rot="10800000" flipH="1">
            <a:off x="621901" y="4744434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rgbClr val="07376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031600" y="2408600"/>
            <a:ext cx="10128800" cy="20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 t="8425" b="7235"/>
          <a:stretch/>
        </p:blipFill>
        <p:spPr>
          <a:xfrm>
            <a:off x="101600" y="0"/>
            <a:ext cx="1717416" cy="108623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946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4B44-07B4-250B-2F19-5065AFA5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271D2-D823-65DB-DC9A-D972DD5D4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DFD14-B774-5C33-75F6-6A22EB70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AD77-EFBB-4B3D-AFF8-2C68EEA4319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A66D7-D7EB-AEC3-ACFC-A2C4868A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EBC8C-615C-4521-C725-945C6BAF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FFBE-84E9-4A15-A959-48BB2117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82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25F1-06ED-94DE-3245-714230BB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F48C8-8BDF-EAAC-50A2-0A04B39B1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69739-A842-DB37-2B0C-1B85890B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AD77-EFBB-4B3D-AFF8-2C68EEA4319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B1697-2732-E652-35BD-05EA95CA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FA76E-859B-A973-4EF4-4682540A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FFBE-84E9-4A15-A959-48BB2117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D03E1-ECF6-3F69-2DEB-769A4622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62F98-426B-BEF7-4B24-F7A140F8A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B557A-4B5A-F6E3-1AA0-7C0ABC289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BB1AF-4E0C-049B-EFD5-BD34A3487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AD77-EFBB-4B3D-AFF8-2C68EEA4319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3CEDB-7412-14FF-1750-18B8141F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326F8-8445-630C-3537-0DE4E70F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FFBE-84E9-4A15-A959-48BB2117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7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BAEC-6E17-9569-33F1-399BBBA5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F0E24-B942-B041-78C9-975EE6275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C45A2-525E-FF6C-5F14-F183A49CD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EE5D4-1541-5982-7485-1C3C4279C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7809F-2A71-4C18-1E7B-947A0FC88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5A4144-54F3-33CF-12CD-F8B59318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AD77-EFBB-4B3D-AFF8-2C68EEA4319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9C357-5E53-BBD5-823B-23211DCE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76B524-2706-A8E0-CEEA-8B28B8F3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FFBE-84E9-4A15-A959-48BB2117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7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F45-9CC8-5A3F-7277-0B84CE0D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A83C1-E2C9-7D1A-4090-BEEA3C6C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AD77-EFBB-4B3D-AFF8-2C68EEA4319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29700-2B80-B9D0-002F-1D2DB5D1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9CB4F-2FC7-251B-8DB8-6698436D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FFBE-84E9-4A15-A959-48BB2117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1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CB625E-5C85-4C8B-0DE7-573FDBFB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AD77-EFBB-4B3D-AFF8-2C68EEA4319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2E4F16-0462-12E3-7FFB-8F086FBA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CB587-B36A-13F4-A188-B4F75DA0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FFBE-84E9-4A15-A959-48BB2117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49875-890D-97BC-8B51-AA2A8C54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6A2C1-724C-44AF-A223-BF5C4AC43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2CBB1-2A29-3A7F-4DBF-0C336BBE2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5D64C-E596-2317-3371-FDC983119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AD77-EFBB-4B3D-AFF8-2C68EEA4319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37C59-9EED-4731-36D4-C7CA919A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B1101-BD36-DC34-B931-3842540A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FFBE-84E9-4A15-A959-48BB2117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9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14D7-E89B-2F16-A844-E4EDF38A9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48CBD-A510-A995-3B07-CDE1EBD33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F91EF-75B9-BCC1-C735-883F39DDC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E89C1-405B-7E37-F4FA-EFF821B2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AD77-EFBB-4B3D-AFF8-2C68EEA4319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7CFB2-67FE-FBD5-DEF3-66ABAE3A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A0F66-8343-5F9C-F749-7BF00B3F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FFBE-84E9-4A15-A959-48BB2117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1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C853BF-E528-66A4-6948-F99515364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FCF0E-7FB2-71A2-9DB9-89EAF5A55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3CFCC-F440-B177-3F12-B7F9BC897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1AD77-EFBB-4B3D-AFF8-2C68EEA4319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0B9CC-2F4D-B173-FEE5-77A1D76C4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95931-4B93-E1B9-E036-FE24CFD4D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BFFBE-84E9-4A15-A959-48BB21178E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2591AA-6296-689A-7BF9-7428B169485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22913" y="6611620"/>
            <a:ext cx="1181100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Information</a:t>
            </a:r>
          </a:p>
        </p:txBody>
      </p:sp>
    </p:spTree>
    <p:extLst>
      <p:ext uri="{BB962C8B-B14F-4D97-AF65-F5344CB8AC3E}">
        <p14:creationId xmlns:p14="http://schemas.microsoft.com/office/powerpoint/2010/main" val="272097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BFE-3485-4B60-E850-11D8D97B0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C7861-9020-2CF4-33BD-82C0FC9E9B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562D7AB2-499E-117C-31DE-9B7268DDF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3"/>
            <a:ext cx="12192000" cy="685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92AC35-6762-5145-1CF8-6BA292B4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600" y="3028405"/>
            <a:ext cx="10128800" cy="2040800"/>
          </a:xfrm>
        </p:spPr>
        <p:txBody>
          <a:bodyPr>
            <a:normAutofit fontScale="90000"/>
          </a:bodyPr>
          <a:lstStyle/>
          <a:p>
            <a:r>
              <a:rPr lang="pt-BR" sz="4900" b="1" i="0" dirty="0">
                <a:solidFill>
                  <a:srgbClr val="002060"/>
                </a:solidFill>
                <a:effectLst/>
                <a:latin typeface="-apple-system"/>
              </a:rPr>
              <a:t>Democratizando a concessão de crédito com dados do </a:t>
            </a:r>
            <a:r>
              <a:rPr lang="pt-BR" sz="4900" b="1" i="1" dirty="0">
                <a:solidFill>
                  <a:srgbClr val="002060"/>
                </a:solidFill>
                <a:effectLst/>
                <a:latin typeface="-apple-system"/>
              </a:rPr>
              <a:t>Open </a:t>
            </a:r>
            <a:r>
              <a:rPr lang="pt-BR" sz="4900" b="1" i="1" dirty="0" err="1">
                <a:solidFill>
                  <a:srgbClr val="002060"/>
                </a:solidFill>
                <a:effectLst/>
                <a:latin typeface="-apple-system"/>
              </a:rPr>
              <a:t>Finance</a:t>
            </a:r>
            <a:br>
              <a:rPr lang="pt-BR" sz="4900" b="1" i="0" dirty="0">
                <a:solidFill>
                  <a:srgbClr val="1F2328"/>
                </a:solidFill>
                <a:effectLst/>
                <a:latin typeface="-apple-system"/>
              </a:rPr>
            </a:br>
            <a:br>
              <a:rPr lang="pt-BR" sz="4900" b="1" i="0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pt-BR" sz="2400" b="0" i="1" dirty="0">
                <a:solidFill>
                  <a:srgbClr val="374151"/>
                </a:solidFill>
                <a:effectLst/>
                <a:latin typeface="Söhne"/>
              </a:rPr>
              <a:t>Seminário de Defesa do TCC - MBA em Ciências de Dados</a:t>
            </a:r>
            <a:br>
              <a:rPr lang="pt-BR" sz="4900" b="1" i="0" dirty="0">
                <a:solidFill>
                  <a:srgbClr val="1F2328"/>
                </a:solidFill>
                <a:effectLst/>
                <a:latin typeface="-apple-system"/>
              </a:rPr>
            </a:br>
            <a:br>
              <a:rPr lang="pt-BR" sz="4900" b="1" i="0" dirty="0">
                <a:solidFill>
                  <a:srgbClr val="1F2328"/>
                </a:solidFill>
                <a:effectLst/>
                <a:latin typeface="-apple-system"/>
              </a:rPr>
            </a:br>
            <a:br>
              <a:rPr lang="pt-BR" sz="4900" b="1" i="0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pt-BR" sz="4900" dirty="0">
                <a:solidFill>
                  <a:srgbClr val="1F2328"/>
                </a:solidFill>
                <a:latin typeface="-apple-system"/>
              </a:rPr>
              <a:t>Gabriel dos Santos Scatena</a:t>
            </a:r>
            <a:br>
              <a:rPr lang="pt-BR" sz="4900" b="1" i="0" dirty="0">
                <a:solidFill>
                  <a:srgbClr val="1F2328"/>
                </a:solidFill>
                <a:effectLst/>
                <a:latin typeface="-apple-system"/>
              </a:rPr>
            </a:br>
            <a:b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294E5-6E3D-F6E4-D5CF-ED4DD5EB7C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>
                <a:solidFill>
                  <a:schemeClr val="bg1"/>
                </a:solidFill>
              </a:rPr>
              <a:pPr/>
              <a:t>2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7CD1D80A-0B6E-8D62-5AAB-F28519840098}"/>
              </a:ext>
            </a:extLst>
          </p:cNvPr>
          <p:cNvSpPr txBox="1">
            <a:spLocks/>
          </p:cNvSpPr>
          <p:nvPr/>
        </p:nvSpPr>
        <p:spPr>
          <a:xfrm>
            <a:off x="6017623" y="3654193"/>
            <a:ext cx="4550798" cy="15902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rmAutofit fontScale="90000" lnSpcReduction="10000"/>
          </a:bodyPr>
          <a:lstStyle>
            <a:lvl1pPr lvl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pPr algn="r"/>
            <a:endParaRPr lang="pt-BR" sz="2100" b="1" dirty="0">
              <a:solidFill>
                <a:srgbClr val="1F2328"/>
              </a:solidFill>
              <a:latin typeface="-apple-system"/>
            </a:endParaRPr>
          </a:p>
          <a:p>
            <a:pPr algn="r"/>
            <a:endParaRPr lang="pt-BR" sz="2100" b="1" dirty="0">
              <a:solidFill>
                <a:srgbClr val="1F2328"/>
              </a:solidFill>
              <a:latin typeface="-apple-system"/>
            </a:endParaRPr>
          </a:p>
          <a:p>
            <a:pPr algn="r"/>
            <a:r>
              <a:rPr lang="pt-BR" sz="2100" b="1" dirty="0">
                <a:solidFill>
                  <a:srgbClr val="1F2328"/>
                </a:solidFill>
                <a:latin typeface="-apple-system"/>
              </a:rPr>
              <a:t>Orientador:</a:t>
            </a:r>
            <a:r>
              <a:rPr lang="pt-BR" sz="2100" dirty="0">
                <a:solidFill>
                  <a:srgbClr val="1F2328"/>
                </a:solidFill>
                <a:latin typeface="-apple-system"/>
              </a:rPr>
              <a:t> Prof. Dr. Júlio Cezar Estrella</a:t>
            </a:r>
            <a:br>
              <a:rPr lang="pt-BR" dirty="0">
                <a:solidFill>
                  <a:srgbClr val="1F2328"/>
                </a:solidFill>
                <a:latin typeface="-apple-system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65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5">
            <a:extLst>
              <a:ext uri="{FF2B5EF4-FFF2-40B4-BE49-F238E27FC236}">
                <a16:creationId xmlns:a16="http://schemas.microsoft.com/office/drawing/2014/main" id="{0EDCB906-B8A8-9E28-8F9B-41FC5FEB72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4041" y="98093"/>
            <a:ext cx="9702359" cy="851880"/>
          </a:xfr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r>
              <a:rPr lang="pt-BR" dirty="0"/>
              <a:t>1. .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04E78-2CE9-3418-3EFD-B4414CBF98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11411067" y="6400099"/>
            <a:ext cx="731600" cy="458000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lvl="0"/>
            <a:fld id="{00000000-1234-1234-1234-123412341234}" type="slidenum">
              <a:rPr lang="pt-BR"/>
              <a:pPr lvl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52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5">
            <a:extLst>
              <a:ext uri="{FF2B5EF4-FFF2-40B4-BE49-F238E27FC236}">
                <a16:creationId xmlns:a16="http://schemas.microsoft.com/office/drawing/2014/main" id="{0EDCB906-B8A8-9E28-8F9B-41FC5FEB72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4041" y="98093"/>
            <a:ext cx="9702359" cy="851880"/>
          </a:xfr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r>
              <a:rPr lang="pt-BR" dirty="0"/>
              <a:t>1. .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04E78-2CE9-3418-3EFD-B4414CBF98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11411067" y="6400099"/>
            <a:ext cx="731600" cy="458000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lvl="0"/>
            <a:fld id="{00000000-1234-1234-1234-123412341234}" type="slidenum">
              <a:rPr lang="pt-BR"/>
              <a:pPr lvl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66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5">
            <a:extLst>
              <a:ext uri="{FF2B5EF4-FFF2-40B4-BE49-F238E27FC236}">
                <a16:creationId xmlns:a16="http://schemas.microsoft.com/office/drawing/2014/main" id="{0EDCB906-B8A8-9E28-8F9B-41FC5FEB72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4041" y="98093"/>
            <a:ext cx="9702359" cy="851880"/>
          </a:xfr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r>
              <a:rPr lang="pt-BR" dirty="0"/>
              <a:t>1. .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04E78-2CE9-3418-3EFD-B4414CBF98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11411067" y="6400099"/>
            <a:ext cx="731600" cy="458000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lvl="0"/>
            <a:fld id="{00000000-1234-1234-1234-123412341234}" type="slidenum">
              <a:rPr lang="pt-BR"/>
              <a:pPr lvl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69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BFE-3485-4B60-E850-11D8D97B0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C7861-9020-2CF4-33BD-82C0FC9E9B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562D7AB2-499E-117C-31DE-9B7268DDF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3"/>
            <a:ext cx="12192000" cy="68546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1497E1-2B67-C59F-6A44-306EE1DA3AAC}"/>
              </a:ext>
            </a:extLst>
          </p:cNvPr>
          <p:cNvSpPr txBox="1"/>
          <p:nvPr/>
        </p:nvSpPr>
        <p:spPr>
          <a:xfrm>
            <a:off x="0" y="4743450"/>
            <a:ext cx="12192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Obrigado</a:t>
            </a: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0395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12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Economica</vt:lpstr>
      <vt:lpstr>Söhne</vt:lpstr>
      <vt:lpstr>Office Theme</vt:lpstr>
      <vt:lpstr>PowerPoint Presentation</vt:lpstr>
      <vt:lpstr>Democratizando a concessão de crédito com dados do Open Finance  Seminário de Defesa do TCC - MBA em Ciências de Dados   Gabriel dos Santos Scatena  </vt:lpstr>
      <vt:lpstr>1. .</vt:lpstr>
      <vt:lpstr>1. .</vt:lpstr>
      <vt:lpstr>1. .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Scatena</dc:creator>
  <cp:lastModifiedBy>Gabriel Scatena</cp:lastModifiedBy>
  <cp:revision>1</cp:revision>
  <dcterms:created xsi:type="dcterms:W3CDTF">2024-01-12T11:39:54Z</dcterms:created>
  <dcterms:modified xsi:type="dcterms:W3CDTF">2024-01-12T12:21:31Z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581e823-cde3-4446-972a-5b932a04c74f_Enabled">
    <vt:lpwstr>true</vt:lpwstr>
  </property>
  <property fmtid="{D5CDD505-2E9C-101B-9397-08002B2CF9AE}" pid="3" name="MSIP_Label_b581e823-cde3-4446-972a-5b932a04c74f_SetDate">
    <vt:lpwstr>2024-01-12T12:21:28Z</vt:lpwstr>
  </property>
  <property fmtid="{D5CDD505-2E9C-101B-9397-08002B2CF9AE}" pid="4" name="MSIP_Label_b581e823-cde3-4446-972a-5b932a04c74f_Method">
    <vt:lpwstr>Privileged</vt:lpwstr>
  </property>
  <property fmtid="{D5CDD505-2E9C-101B-9397-08002B2CF9AE}" pid="5" name="MSIP_Label_b581e823-cde3-4446-972a-5b932a04c74f_Name">
    <vt:lpwstr>Publico</vt:lpwstr>
  </property>
  <property fmtid="{D5CDD505-2E9C-101B-9397-08002B2CF9AE}" pid="6" name="MSIP_Label_b581e823-cde3-4446-972a-5b932a04c74f_SiteId">
    <vt:lpwstr>e612f190-8da3-493a-b484-54f9a82eeace</vt:lpwstr>
  </property>
  <property fmtid="{D5CDD505-2E9C-101B-9397-08002B2CF9AE}" pid="7" name="MSIP_Label_b581e823-cde3-4446-972a-5b932a04c74f_ActionId">
    <vt:lpwstr>97bcbf2c-857f-4ba7-9771-82e669b1576d</vt:lpwstr>
  </property>
  <property fmtid="{D5CDD505-2E9C-101B-9397-08002B2CF9AE}" pid="8" name="MSIP_Label_b581e823-cde3-4446-972a-5b932a04c74f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Public Information</vt:lpwstr>
  </property>
</Properties>
</file>