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618" r:id="rId3"/>
    <p:sldId id="582" r:id="rId4"/>
    <p:sldId id="583" r:id="rId5"/>
    <p:sldId id="584" r:id="rId6"/>
    <p:sldId id="623" r:id="rId7"/>
    <p:sldId id="619" r:id="rId8"/>
    <p:sldId id="628" r:id="rId9"/>
    <p:sldId id="626" r:id="rId10"/>
    <p:sldId id="631" r:id="rId11"/>
    <p:sldId id="620" r:id="rId12"/>
    <p:sldId id="624" r:id="rId13"/>
    <p:sldId id="634" r:id="rId14"/>
    <p:sldId id="627" r:id="rId15"/>
    <p:sldId id="625" r:id="rId16"/>
    <p:sldId id="633" r:id="rId17"/>
    <p:sldId id="629" r:id="rId18"/>
    <p:sldId id="630" r:id="rId19"/>
    <p:sldId id="632" r:id="rId20"/>
    <p:sldId id="622" r:id="rId21"/>
    <p:sldId id="621" r:id="rId22"/>
    <p:sldId id="581" r:id="rId23"/>
    <p:sldId id="635" r:id="rId24"/>
    <p:sldId id="6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CC6A4-A816-4EC3-9A3B-0587398A2380}" v="6" dt="2024-01-13T11:19:15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78054" autoAdjust="0"/>
  </p:normalViewPr>
  <p:slideViewPr>
    <p:cSldViewPr snapToGrid="0">
      <p:cViewPr>
        <p:scale>
          <a:sx n="70" d="100"/>
          <a:sy n="70" d="100"/>
        </p:scale>
        <p:origin x="29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716BB-BE71-42BB-AB33-EE093E19DD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FD1043-05E1-4419-A52C-7AA702E34F4A}">
      <dgm:prSet phldrT="[Text]" custT="1"/>
      <dgm:spPr>
        <a:solidFill>
          <a:srgbClr val="137125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/>
            <a:t>Coleta de Dados</a:t>
          </a:r>
          <a:endParaRPr lang="en-US" sz="1400" baseline="0" dirty="0"/>
        </a:p>
      </dgm:t>
    </dgm:pt>
    <dgm:pt modelId="{DA8E932A-FB8D-4A1E-978B-6D300C61D948}" type="parTrans" cxnId="{CE6AB4C5-133B-43CC-884E-EB08A0F87F05}">
      <dgm:prSet/>
      <dgm:spPr/>
      <dgm:t>
        <a:bodyPr/>
        <a:lstStyle/>
        <a:p>
          <a:endParaRPr lang="en-US" sz="3600" baseline="0"/>
        </a:p>
      </dgm:t>
    </dgm:pt>
    <dgm:pt modelId="{102A0AB1-7CFA-4AAB-B20C-9167257E13ED}" type="sibTrans" cxnId="{CE6AB4C5-133B-43CC-884E-EB08A0F87F05}">
      <dgm:prSet custT="1"/>
      <dgm:spPr/>
      <dgm:t>
        <a:bodyPr/>
        <a:lstStyle/>
        <a:p>
          <a:endParaRPr lang="en-US" sz="1200" baseline="0"/>
        </a:p>
      </dgm:t>
    </dgm:pt>
    <dgm:pt modelId="{45122DDE-264F-4761-B383-7AF3E75386D3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Limpeza de Dados</a:t>
          </a:r>
        </a:p>
      </dgm:t>
    </dgm:pt>
    <dgm:pt modelId="{3FE9BE5B-9F2F-4BD7-860C-7CD4BA705E64}" type="parTrans" cxnId="{CECFFB69-F6B7-4BED-998C-4DDD809DB94F}">
      <dgm:prSet/>
      <dgm:spPr/>
      <dgm:t>
        <a:bodyPr/>
        <a:lstStyle/>
        <a:p>
          <a:endParaRPr lang="en-US" sz="3600" baseline="0"/>
        </a:p>
      </dgm:t>
    </dgm:pt>
    <dgm:pt modelId="{D38A044F-A1D2-4CA6-B2F5-C0F02DB837A4}" type="sibTrans" cxnId="{CECFFB69-F6B7-4BED-998C-4DDD809DB94F}">
      <dgm:prSet custT="1"/>
      <dgm:spPr/>
      <dgm:t>
        <a:bodyPr/>
        <a:lstStyle/>
        <a:p>
          <a:endParaRPr lang="en-US" sz="1200" baseline="0"/>
        </a:p>
      </dgm:t>
    </dgm:pt>
    <dgm:pt modelId="{E5649010-A5A0-42DB-B289-0FA5C4AF7DA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Exploração e Análise de Dados</a:t>
          </a:r>
        </a:p>
      </dgm:t>
    </dgm:pt>
    <dgm:pt modelId="{988E4CA6-5217-45E8-9B07-6C10B1F59C1E}" type="parTrans" cxnId="{C6EE837D-8D71-49E6-8124-779A976642DA}">
      <dgm:prSet/>
      <dgm:spPr/>
      <dgm:t>
        <a:bodyPr/>
        <a:lstStyle/>
        <a:p>
          <a:endParaRPr lang="en-US" sz="3600" baseline="0"/>
        </a:p>
      </dgm:t>
    </dgm:pt>
    <dgm:pt modelId="{D2E4A200-1FAC-4A3D-B7B6-1ACF686819F0}" type="sibTrans" cxnId="{C6EE837D-8D71-49E6-8124-779A976642DA}">
      <dgm:prSet custT="1"/>
      <dgm:spPr/>
      <dgm:t>
        <a:bodyPr/>
        <a:lstStyle/>
        <a:p>
          <a:endParaRPr lang="en-US" sz="1200" baseline="0" dirty="0"/>
        </a:p>
      </dgm:t>
    </dgm:pt>
    <dgm:pt modelId="{E87E6DDE-0AD2-4205-B2C1-805C059CE58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Pré-processamento</a:t>
          </a:r>
          <a:r>
            <a:rPr lang="en-US" sz="1400" b="0" i="0" baseline="0" dirty="0"/>
            <a:t> de Dados</a:t>
          </a:r>
        </a:p>
      </dgm:t>
    </dgm:pt>
    <dgm:pt modelId="{11DC1E60-5F13-44FE-99CB-E64539EA8CE3}" type="parTrans" cxnId="{462936CE-E0F2-4A30-A148-1850B27D9E4F}">
      <dgm:prSet/>
      <dgm:spPr/>
      <dgm:t>
        <a:bodyPr/>
        <a:lstStyle/>
        <a:p>
          <a:endParaRPr lang="en-US" sz="3600" baseline="0"/>
        </a:p>
      </dgm:t>
    </dgm:pt>
    <dgm:pt modelId="{1B415BA2-50BE-47C7-ACF4-54DD74702D46}" type="sibTrans" cxnId="{462936CE-E0F2-4A30-A148-1850B27D9E4F}">
      <dgm:prSet custT="1"/>
      <dgm:spPr/>
      <dgm:t>
        <a:bodyPr/>
        <a:lstStyle/>
        <a:p>
          <a:endParaRPr lang="en-US" sz="1200" baseline="0"/>
        </a:p>
      </dgm:t>
    </dgm:pt>
    <dgm:pt modelId="{5681E349-DA49-473E-BA49-CD3A1255E723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Depuração de Dados</a:t>
          </a:r>
        </a:p>
      </dgm:t>
    </dgm:pt>
    <dgm:pt modelId="{2204E773-50B4-4D04-ABFA-2B4148978F1C}" type="parTrans" cxnId="{B5647DFE-3F68-40B0-865D-C0574E37B3C3}">
      <dgm:prSet/>
      <dgm:spPr/>
      <dgm:t>
        <a:bodyPr/>
        <a:lstStyle/>
        <a:p>
          <a:endParaRPr lang="en-US" sz="3600" baseline="0"/>
        </a:p>
      </dgm:t>
    </dgm:pt>
    <dgm:pt modelId="{630F8E3A-D617-4BD7-9725-111671684328}" type="sibTrans" cxnId="{B5647DFE-3F68-40B0-865D-C0574E37B3C3}">
      <dgm:prSet custT="1"/>
      <dgm:spPr/>
      <dgm:t>
        <a:bodyPr/>
        <a:lstStyle/>
        <a:p>
          <a:endParaRPr lang="en-US" sz="1200" baseline="0"/>
        </a:p>
      </dgm:t>
    </dgm:pt>
    <dgm:pt modelId="{CC3DFECE-6B22-46F4-B54C-40DD0E198BA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Engenharia de Variáveis</a:t>
          </a:r>
        </a:p>
      </dgm:t>
    </dgm:pt>
    <dgm:pt modelId="{2D8B8418-9DD0-43F7-9987-283E6B52EAF9}" type="parTrans" cxnId="{A592FFE9-397C-4A09-98D1-7D5EE28628FA}">
      <dgm:prSet/>
      <dgm:spPr/>
      <dgm:t>
        <a:bodyPr/>
        <a:lstStyle/>
        <a:p>
          <a:endParaRPr lang="en-US" sz="3600" baseline="0"/>
        </a:p>
      </dgm:t>
    </dgm:pt>
    <dgm:pt modelId="{5FDF9D3E-2C94-4C58-8B61-1DD1FD31C4E8}" type="sibTrans" cxnId="{A592FFE9-397C-4A09-98D1-7D5EE28628FA}">
      <dgm:prSet custT="1"/>
      <dgm:spPr/>
      <dgm:t>
        <a:bodyPr/>
        <a:lstStyle/>
        <a:p>
          <a:endParaRPr lang="en-US" sz="1200" baseline="0"/>
        </a:p>
      </dgm:t>
    </dgm:pt>
    <dgm:pt modelId="{F346C3F6-EB0A-4922-81CB-08E005BB766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/>
            <a:t>Seleção de Variáveis</a:t>
          </a:r>
        </a:p>
      </dgm:t>
    </dgm:pt>
    <dgm:pt modelId="{86C7409D-2ACB-4861-AC4E-6F08576125EA}" type="parTrans" cxnId="{17683E44-30C8-4D4C-8EF5-28B88B4070B4}">
      <dgm:prSet/>
      <dgm:spPr/>
      <dgm:t>
        <a:bodyPr/>
        <a:lstStyle/>
        <a:p>
          <a:endParaRPr lang="en-US" sz="3600" baseline="0"/>
        </a:p>
      </dgm:t>
    </dgm:pt>
    <dgm:pt modelId="{7C8A3E01-0D19-4A57-8341-C3E88D21D3DD}" type="sibTrans" cxnId="{17683E44-30C8-4D4C-8EF5-28B88B4070B4}">
      <dgm:prSet custT="1"/>
      <dgm:spPr/>
      <dgm:t>
        <a:bodyPr/>
        <a:lstStyle/>
        <a:p>
          <a:endParaRPr lang="en-US" sz="1200" baseline="0"/>
        </a:p>
      </dgm:t>
    </dgm:pt>
    <dgm:pt modelId="{6DE6A02D-B47D-4793-AB56-05866B77F5F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Seleção</a:t>
          </a:r>
          <a:r>
            <a:rPr lang="en-US" sz="1400" b="0" i="0" baseline="0" dirty="0"/>
            <a:t> de </a:t>
          </a:r>
          <a:r>
            <a:rPr lang="en-US" sz="1400" b="0" i="0" baseline="0" dirty="0" err="1"/>
            <a:t>Modelo</a:t>
          </a:r>
          <a:endParaRPr lang="en-US" sz="1400" b="0" i="0" baseline="0" dirty="0"/>
        </a:p>
      </dgm:t>
    </dgm:pt>
    <dgm:pt modelId="{DFBC185C-E511-4CB0-B9E1-0ADAB8A6BBE3}" type="parTrans" cxnId="{0A474250-BD21-405A-AAB2-64E8DECA177E}">
      <dgm:prSet/>
      <dgm:spPr/>
      <dgm:t>
        <a:bodyPr/>
        <a:lstStyle/>
        <a:p>
          <a:endParaRPr lang="en-US" sz="3600" baseline="0"/>
        </a:p>
      </dgm:t>
    </dgm:pt>
    <dgm:pt modelId="{00BC437F-3F80-4E29-B361-2DA1484CE271}" type="sibTrans" cxnId="{0A474250-BD21-405A-AAB2-64E8DECA177E}">
      <dgm:prSet custT="1"/>
      <dgm:spPr/>
      <dgm:t>
        <a:bodyPr/>
        <a:lstStyle/>
        <a:p>
          <a:endParaRPr lang="en-US" sz="1200" baseline="0"/>
        </a:p>
      </dgm:t>
    </dgm:pt>
    <dgm:pt modelId="{01446A06-A403-4C7B-AA85-DE0B3EA1463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Treinamento</a:t>
          </a:r>
          <a:r>
            <a:rPr lang="en-US" sz="1400" b="0" i="0" baseline="0" dirty="0"/>
            <a:t> de </a:t>
          </a:r>
          <a:r>
            <a:rPr lang="en-US" sz="1400" b="0" i="0" baseline="0" dirty="0" err="1"/>
            <a:t>Modelo</a:t>
          </a:r>
          <a:endParaRPr lang="en-US" sz="1400" b="0" i="0" baseline="0" dirty="0"/>
        </a:p>
      </dgm:t>
    </dgm:pt>
    <dgm:pt modelId="{A1E9B708-E99E-4CA0-9496-696C1B16D45B}" type="parTrans" cxnId="{B633F04B-2F87-4D24-B90E-8975EAA5EDEA}">
      <dgm:prSet/>
      <dgm:spPr/>
      <dgm:t>
        <a:bodyPr/>
        <a:lstStyle/>
        <a:p>
          <a:endParaRPr lang="en-US" sz="3600" baseline="0"/>
        </a:p>
      </dgm:t>
    </dgm:pt>
    <dgm:pt modelId="{EE589094-78E7-4C7E-89B9-20A9A3D454B5}" type="sibTrans" cxnId="{B633F04B-2F87-4D24-B90E-8975EAA5EDEA}">
      <dgm:prSet custT="1"/>
      <dgm:spPr/>
      <dgm:t>
        <a:bodyPr/>
        <a:lstStyle/>
        <a:p>
          <a:endParaRPr lang="en-US" sz="1200" baseline="0"/>
        </a:p>
      </dgm:t>
    </dgm:pt>
    <dgm:pt modelId="{00090932-E158-4CE4-B662-DD4FF69C7DC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/>
            <a:t>Avaliação de Modelo</a:t>
          </a:r>
        </a:p>
      </dgm:t>
    </dgm:pt>
    <dgm:pt modelId="{F8868942-ABEE-4E98-84C8-8C1221056D4D}" type="parTrans" cxnId="{127280F2-4190-4A4F-B955-B4DC88503DC7}">
      <dgm:prSet/>
      <dgm:spPr/>
      <dgm:t>
        <a:bodyPr/>
        <a:lstStyle/>
        <a:p>
          <a:endParaRPr lang="en-US" sz="3600" baseline="0"/>
        </a:p>
      </dgm:t>
    </dgm:pt>
    <dgm:pt modelId="{B1227216-A9A5-4662-B0A3-E36107183A78}" type="sibTrans" cxnId="{127280F2-4190-4A4F-B955-B4DC88503DC7}">
      <dgm:prSet custT="1"/>
      <dgm:spPr/>
      <dgm:t>
        <a:bodyPr/>
        <a:lstStyle/>
        <a:p>
          <a:endParaRPr lang="en-US" sz="1200" baseline="0"/>
        </a:p>
      </dgm:t>
    </dgm:pt>
    <dgm:pt modelId="{2ACCF206-B15C-43CE-BF46-A04B93ACCF7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Ajuste</a:t>
          </a:r>
          <a:r>
            <a:rPr lang="en-US" sz="1400" b="0" i="0" baseline="0" dirty="0"/>
            <a:t> de </a:t>
          </a:r>
          <a:r>
            <a:rPr lang="en-US" sz="1400" b="0" i="0" baseline="0" dirty="0" err="1"/>
            <a:t>Hiperparâmetros</a:t>
          </a:r>
          <a:endParaRPr lang="en-US" sz="1400" b="0" i="0" baseline="0" dirty="0"/>
        </a:p>
      </dgm:t>
    </dgm:pt>
    <dgm:pt modelId="{A58A5E4E-6132-4A50-9A6E-9C384C40C956}" type="parTrans" cxnId="{C76A2701-2AC2-40F6-A936-8305AB46768B}">
      <dgm:prSet/>
      <dgm:spPr/>
      <dgm:t>
        <a:bodyPr/>
        <a:lstStyle/>
        <a:p>
          <a:endParaRPr lang="en-US" sz="3600" baseline="0"/>
        </a:p>
      </dgm:t>
    </dgm:pt>
    <dgm:pt modelId="{E0300096-4177-4117-9620-607D5FAE12EF}" type="sibTrans" cxnId="{C76A2701-2AC2-40F6-A936-8305AB46768B}">
      <dgm:prSet custT="1"/>
      <dgm:spPr/>
      <dgm:t>
        <a:bodyPr/>
        <a:lstStyle/>
        <a:p>
          <a:endParaRPr lang="en-US" sz="1200" baseline="0"/>
        </a:p>
      </dgm:t>
    </dgm:pt>
    <dgm:pt modelId="{B62C85DE-52AB-4CEA-9BF8-79A48F0D1C0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/>
            <a:t>Interpretação de Modelo</a:t>
          </a:r>
        </a:p>
      </dgm:t>
    </dgm:pt>
    <dgm:pt modelId="{90C74926-D5FE-4505-A4F0-125FCB8E6E4F}" type="parTrans" cxnId="{BCAD6A32-3BB1-4CC6-BBBE-F9B09609C375}">
      <dgm:prSet/>
      <dgm:spPr/>
      <dgm:t>
        <a:bodyPr/>
        <a:lstStyle/>
        <a:p>
          <a:endParaRPr lang="en-US" sz="3600" baseline="0"/>
        </a:p>
      </dgm:t>
    </dgm:pt>
    <dgm:pt modelId="{490181F1-6CA4-4C66-8DAA-3311C5936157}" type="sibTrans" cxnId="{BCAD6A32-3BB1-4CC6-BBBE-F9B09609C375}">
      <dgm:prSet custT="1"/>
      <dgm:spPr/>
      <dgm:t>
        <a:bodyPr/>
        <a:lstStyle/>
        <a:p>
          <a:endParaRPr lang="en-US" sz="1200" baseline="0"/>
        </a:p>
      </dgm:t>
    </dgm:pt>
    <dgm:pt modelId="{EFA54B63-8151-4EF3-9F9A-B0C9E7B02B2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/>
            <a:t>Implantação de Modelo</a:t>
          </a:r>
        </a:p>
      </dgm:t>
    </dgm:pt>
    <dgm:pt modelId="{84D3ADF7-3CD6-4FE1-903C-4F476EAEC68F}" type="parTrans" cxnId="{76289EC5-50D0-4A67-BF0E-B9CD50947868}">
      <dgm:prSet/>
      <dgm:spPr/>
      <dgm:t>
        <a:bodyPr/>
        <a:lstStyle/>
        <a:p>
          <a:endParaRPr lang="en-US" sz="3600" baseline="0"/>
        </a:p>
      </dgm:t>
    </dgm:pt>
    <dgm:pt modelId="{BFA31297-FFF9-4C00-B16F-911A0152F6BF}" type="sibTrans" cxnId="{76289EC5-50D0-4A67-BF0E-B9CD50947868}">
      <dgm:prSet custT="1"/>
      <dgm:spPr/>
      <dgm:t>
        <a:bodyPr/>
        <a:lstStyle/>
        <a:p>
          <a:endParaRPr lang="en-US" sz="1200" baseline="0"/>
        </a:p>
      </dgm:t>
    </dgm:pt>
    <dgm:pt modelId="{7B04660B-6B15-4D5E-A3A0-A191ED3FF3B0}">
      <dgm:prSet custT="1"/>
      <dgm:spPr>
        <a:solidFill>
          <a:srgbClr val="C0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Monitoramento e Manutenção de Modelo</a:t>
          </a:r>
        </a:p>
      </dgm:t>
    </dgm:pt>
    <dgm:pt modelId="{3DE405DB-9CE5-40D5-8CA3-AA6E9BF69C67}" type="parTrans" cxnId="{0A9600AB-EEC4-42FD-BF0A-F3237D2F4DB6}">
      <dgm:prSet/>
      <dgm:spPr/>
      <dgm:t>
        <a:bodyPr/>
        <a:lstStyle/>
        <a:p>
          <a:endParaRPr lang="en-US" sz="3600" baseline="0"/>
        </a:p>
      </dgm:t>
    </dgm:pt>
    <dgm:pt modelId="{509D0437-9EB6-4F82-B7B0-BA5047D20EF3}" type="sibTrans" cxnId="{0A9600AB-EEC4-42FD-BF0A-F3237D2F4DB6}">
      <dgm:prSet/>
      <dgm:spPr/>
      <dgm:t>
        <a:bodyPr/>
        <a:lstStyle/>
        <a:p>
          <a:endParaRPr lang="en-US" sz="3600" baseline="0"/>
        </a:p>
      </dgm:t>
    </dgm:pt>
    <dgm:pt modelId="{F5E5BB56-ED3F-48B2-91D7-F5977E9EC62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Lidando</a:t>
          </a:r>
          <a:r>
            <a:rPr lang="en-US" sz="1400" b="0" i="0" baseline="0" dirty="0"/>
            <a:t> com Classes </a:t>
          </a:r>
          <a:r>
            <a:rPr lang="en-US" sz="1400" b="0" i="0" baseline="0" dirty="0" err="1"/>
            <a:t>Desbalanceadas</a:t>
          </a:r>
          <a:endParaRPr lang="pt-BR" sz="1400" b="0" i="0" baseline="0" dirty="0"/>
        </a:p>
      </dgm:t>
    </dgm:pt>
    <dgm:pt modelId="{521CCD18-E842-439F-85BD-0D7C1941BC8B}" type="parTrans" cxnId="{9631738C-C6B2-4173-AE75-9DC94365A3E1}">
      <dgm:prSet/>
      <dgm:spPr/>
      <dgm:t>
        <a:bodyPr/>
        <a:lstStyle/>
        <a:p>
          <a:endParaRPr lang="en-US" sz="3600" baseline="0"/>
        </a:p>
      </dgm:t>
    </dgm:pt>
    <dgm:pt modelId="{B5CBEEFA-2114-40EB-8C60-53D1A4E577AF}" type="sibTrans" cxnId="{9631738C-C6B2-4173-AE75-9DC94365A3E1}">
      <dgm:prSet custT="1"/>
      <dgm:spPr/>
      <dgm:t>
        <a:bodyPr/>
        <a:lstStyle/>
        <a:p>
          <a:endParaRPr lang="en-US" sz="1200" baseline="0"/>
        </a:p>
      </dgm:t>
    </dgm:pt>
    <dgm:pt modelId="{D2CEC7DC-D8F3-4BF8-943A-4C7B0C9F01B1}" type="pres">
      <dgm:prSet presAssocID="{951716BB-BE71-42BB-AB33-EE093E19DD02}" presName="Name0" presStyleCnt="0">
        <dgm:presLayoutVars>
          <dgm:dir/>
          <dgm:resizeHandles val="exact"/>
        </dgm:presLayoutVars>
      </dgm:prSet>
      <dgm:spPr/>
    </dgm:pt>
    <dgm:pt modelId="{B6F67DE1-9C12-4C54-8C6F-9E928BB88145}" type="pres">
      <dgm:prSet presAssocID="{5BFD1043-05E1-4419-A52C-7AA702E34F4A}" presName="node" presStyleLbl="node1" presStyleIdx="0" presStyleCnt="15" custScaleX="2000000" custScaleY="98012" custLinFactX="8002418" custLinFactNeighborX="8100000" custLinFactNeighborY="-67588">
        <dgm:presLayoutVars>
          <dgm:bulletEnabled val="1"/>
        </dgm:presLayoutVars>
      </dgm:prSet>
      <dgm:spPr/>
    </dgm:pt>
    <dgm:pt modelId="{9D8FAAB5-C854-4BC1-95C7-1C973E3032F0}" type="pres">
      <dgm:prSet presAssocID="{102A0AB1-7CFA-4AAB-B20C-9167257E13ED}" presName="sibTrans" presStyleLbl="sibTrans2D1" presStyleIdx="0" presStyleCnt="14" custScaleY="1222738"/>
      <dgm:spPr/>
    </dgm:pt>
    <dgm:pt modelId="{88344B12-2D61-4124-A9FD-27CC14B79041}" type="pres">
      <dgm:prSet presAssocID="{102A0AB1-7CFA-4AAB-B20C-9167257E13ED}" presName="connectorText" presStyleLbl="sibTrans2D1" presStyleIdx="0" presStyleCnt="14"/>
      <dgm:spPr/>
    </dgm:pt>
    <dgm:pt modelId="{7AD3B62F-8861-4882-9D6D-4A7F3F922F72}" type="pres">
      <dgm:prSet presAssocID="{45122DDE-264F-4761-B383-7AF3E75386D3}" presName="node" presStyleLbl="node1" presStyleIdx="1" presStyleCnt="15" custScaleX="2000000" custScaleY="98012" custLinFactX="8860282" custLinFactNeighborX="8900000" custLinFactNeighborY="-66668">
        <dgm:presLayoutVars>
          <dgm:bulletEnabled val="1"/>
        </dgm:presLayoutVars>
      </dgm:prSet>
      <dgm:spPr/>
    </dgm:pt>
    <dgm:pt modelId="{4C4B193A-5696-4043-B150-F43B25C9F67A}" type="pres">
      <dgm:prSet presAssocID="{D38A044F-A1D2-4CA6-B2F5-C0F02DB837A4}" presName="sibTrans" presStyleLbl="sibTrans2D1" presStyleIdx="1" presStyleCnt="14" custScaleY="1222738"/>
      <dgm:spPr/>
    </dgm:pt>
    <dgm:pt modelId="{C3C4A723-38AB-4EF5-89CB-FCACEED57E18}" type="pres">
      <dgm:prSet presAssocID="{D38A044F-A1D2-4CA6-B2F5-C0F02DB837A4}" presName="connectorText" presStyleLbl="sibTrans2D1" presStyleIdx="1" presStyleCnt="14"/>
      <dgm:spPr/>
    </dgm:pt>
    <dgm:pt modelId="{59BBE253-42F5-4077-BF09-A61C7B714E3C}" type="pres">
      <dgm:prSet presAssocID="{E5649010-A5A0-42DB-B289-0FA5C4AF7DAD}" presName="node" presStyleLbl="node1" presStyleIdx="2" presStyleCnt="15" custScaleX="2000000" custScaleY="98012" custLinFactX="9700000" custLinFactNeighborX="9795972" custLinFactNeighborY="-66948">
        <dgm:presLayoutVars>
          <dgm:bulletEnabled val="1"/>
        </dgm:presLayoutVars>
      </dgm:prSet>
      <dgm:spPr/>
    </dgm:pt>
    <dgm:pt modelId="{4018BF23-6FCE-4C38-94A4-CBDF798519FA}" type="pres">
      <dgm:prSet presAssocID="{D2E4A200-1FAC-4A3D-B7B6-1ACF686819F0}" presName="sibTrans" presStyleLbl="sibTrans2D1" presStyleIdx="2" presStyleCnt="14" custScaleY="1222738"/>
      <dgm:spPr/>
    </dgm:pt>
    <dgm:pt modelId="{472071FF-123B-40C3-9B3D-2C9F00F296B1}" type="pres">
      <dgm:prSet presAssocID="{D2E4A200-1FAC-4A3D-B7B6-1ACF686819F0}" presName="connectorText" presStyleLbl="sibTrans2D1" presStyleIdx="2" presStyleCnt="14"/>
      <dgm:spPr/>
    </dgm:pt>
    <dgm:pt modelId="{77BE29AF-86CD-4D0E-90C1-DDBC5E7359E6}" type="pres">
      <dgm:prSet presAssocID="{E87E6DDE-0AD2-4205-B2C1-805C059CE58E}" presName="node" presStyleLbl="node1" presStyleIdx="3" presStyleCnt="15" custScaleX="2000000" custScaleY="98012" custLinFactX="10758178" custLinFactNeighborX="10800000" custLinFactNeighborY="-61928">
        <dgm:presLayoutVars>
          <dgm:bulletEnabled val="1"/>
        </dgm:presLayoutVars>
      </dgm:prSet>
      <dgm:spPr/>
    </dgm:pt>
    <dgm:pt modelId="{EC989981-A316-4B89-A41B-E227A8FFBFD0}" type="pres">
      <dgm:prSet presAssocID="{1B415BA2-50BE-47C7-ACF4-54DD74702D46}" presName="sibTrans" presStyleLbl="sibTrans2D1" presStyleIdx="3" presStyleCnt="14" custScaleY="1222738"/>
      <dgm:spPr/>
    </dgm:pt>
    <dgm:pt modelId="{1ADAE79C-C2F0-431A-B3C6-7668CD9AE75B}" type="pres">
      <dgm:prSet presAssocID="{1B415BA2-50BE-47C7-ACF4-54DD74702D46}" presName="connectorText" presStyleLbl="sibTrans2D1" presStyleIdx="3" presStyleCnt="14"/>
      <dgm:spPr/>
    </dgm:pt>
    <dgm:pt modelId="{FFAD8263-0942-4E37-AA08-23BAB8EC1001}" type="pres">
      <dgm:prSet presAssocID="{5681E349-DA49-473E-BA49-CD3A1255E723}" presName="node" presStyleLbl="node1" presStyleIdx="4" presStyleCnt="15" custScaleX="2000000" custScaleY="98012" custLinFactX="11480421" custLinFactNeighborX="11500000" custLinFactNeighborY="-66668">
        <dgm:presLayoutVars>
          <dgm:bulletEnabled val="1"/>
        </dgm:presLayoutVars>
      </dgm:prSet>
      <dgm:spPr/>
    </dgm:pt>
    <dgm:pt modelId="{03C480B2-DCC6-41DD-9533-824F7DA81C42}" type="pres">
      <dgm:prSet presAssocID="{630F8E3A-D617-4BD7-9725-111671684328}" presName="sibTrans" presStyleLbl="sibTrans2D1" presStyleIdx="4" presStyleCnt="14" custScaleY="1222738"/>
      <dgm:spPr/>
    </dgm:pt>
    <dgm:pt modelId="{5A537DEC-565F-410D-B56A-2984E1562F9E}" type="pres">
      <dgm:prSet presAssocID="{630F8E3A-D617-4BD7-9725-111671684328}" presName="connectorText" presStyleLbl="sibTrans2D1" presStyleIdx="4" presStyleCnt="14"/>
      <dgm:spPr/>
    </dgm:pt>
    <dgm:pt modelId="{1013840D-A35D-4E1A-8C7C-255C196251A9}" type="pres">
      <dgm:prSet presAssocID="{F5E5BB56-ED3F-48B2-91D7-F5977E9EC62A}" presName="node" presStyleLbl="node1" presStyleIdx="5" presStyleCnt="15" custScaleX="2000000" custScaleY="92281" custLinFactX="10013521" custLinFactNeighborX="10100000" custLinFactNeighborY="91246">
        <dgm:presLayoutVars>
          <dgm:bulletEnabled val="1"/>
        </dgm:presLayoutVars>
      </dgm:prSet>
      <dgm:spPr/>
    </dgm:pt>
    <dgm:pt modelId="{174BF5F6-BC90-4991-B56A-791DA0923209}" type="pres">
      <dgm:prSet presAssocID="{B5CBEEFA-2114-40EB-8C60-53D1A4E577AF}" presName="sibTrans" presStyleLbl="sibTrans2D1" presStyleIdx="5" presStyleCnt="14" custScaleY="1222738"/>
      <dgm:spPr/>
    </dgm:pt>
    <dgm:pt modelId="{0032005B-0FD9-4EAA-B1CC-329868AE7A16}" type="pres">
      <dgm:prSet presAssocID="{B5CBEEFA-2114-40EB-8C60-53D1A4E577AF}" presName="connectorText" presStyleLbl="sibTrans2D1" presStyleIdx="5" presStyleCnt="14"/>
      <dgm:spPr/>
    </dgm:pt>
    <dgm:pt modelId="{35FB667E-6601-49F2-B120-71B20D3DBD0C}" type="pres">
      <dgm:prSet presAssocID="{CC3DFECE-6B22-46F4-B54C-40DD0E198BA4}" presName="node" presStyleLbl="node1" presStyleIdx="6" presStyleCnt="15" custScaleX="2000000" custScaleY="92281" custLinFactX="6400000" custLinFactNeighborX="6468179" custLinFactNeighborY="88676">
        <dgm:presLayoutVars>
          <dgm:bulletEnabled val="1"/>
        </dgm:presLayoutVars>
      </dgm:prSet>
      <dgm:spPr/>
    </dgm:pt>
    <dgm:pt modelId="{55EF3C3F-AAE9-4E4F-9B6F-2A2236BE71B2}" type="pres">
      <dgm:prSet presAssocID="{5FDF9D3E-2C94-4C58-8B61-1DD1FD31C4E8}" presName="sibTrans" presStyleLbl="sibTrans2D1" presStyleIdx="6" presStyleCnt="14" custScaleY="1222738"/>
      <dgm:spPr/>
    </dgm:pt>
    <dgm:pt modelId="{81E8D0E2-E643-49DC-9577-8EE1AF56319C}" type="pres">
      <dgm:prSet presAssocID="{5FDF9D3E-2C94-4C58-8B61-1DD1FD31C4E8}" presName="connectorText" presStyleLbl="sibTrans2D1" presStyleIdx="6" presStyleCnt="14"/>
      <dgm:spPr/>
    </dgm:pt>
    <dgm:pt modelId="{0394032B-B3E2-406F-94C3-D9A453F58145}" type="pres">
      <dgm:prSet presAssocID="{F346C3F6-EB0A-4922-81CB-08E005BB766B}" presName="node" presStyleLbl="node1" presStyleIdx="7" presStyleCnt="15" custScaleX="2000000" custScaleY="92281" custLinFactX="2418389" custLinFactNeighborX="2500000" custLinFactNeighborY="90061">
        <dgm:presLayoutVars>
          <dgm:bulletEnabled val="1"/>
        </dgm:presLayoutVars>
      </dgm:prSet>
      <dgm:spPr/>
    </dgm:pt>
    <dgm:pt modelId="{15A338F5-999F-4743-BF43-7EA4F343D557}" type="pres">
      <dgm:prSet presAssocID="{7C8A3E01-0D19-4A57-8341-C3E88D21D3DD}" presName="sibTrans" presStyleLbl="sibTrans2D1" presStyleIdx="7" presStyleCnt="14" custScaleY="1222738"/>
      <dgm:spPr/>
    </dgm:pt>
    <dgm:pt modelId="{B28774DA-06F9-49B1-8E68-725C28D786B1}" type="pres">
      <dgm:prSet presAssocID="{7C8A3E01-0D19-4A57-8341-C3E88D21D3DD}" presName="connectorText" presStyleLbl="sibTrans2D1" presStyleIdx="7" presStyleCnt="14"/>
      <dgm:spPr/>
    </dgm:pt>
    <dgm:pt modelId="{544AEE77-6CE3-485C-B8F1-B465B99157B3}" type="pres">
      <dgm:prSet presAssocID="{6DE6A02D-B47D-4793-AB56-05866B77F5FE}" presName="node" presStyleLbl="node1" presStyleIdx="8" presStyleCnt="15" custScaleX="2000000" custScaleY="92281" custLinFactX="-1268616" custLinFactNeighborX="-1300000" custLinFactNeighborY="90061">
        <dgm:presLayoutVars>
          <dgm:bulletEnabled val="1"/>
        </dgm:presLayoutVars>
      </dgm:prSet>
      <dgm:spPr/>
    </dgm:pt>
    <dgm:pt modelId="{D0993CC2-F06A-4BE2-A34A-F06B192BD8DB}" type="pres">
      <dgm:prSet presAssocID="{00BC437F-3F80-4E29-B361-2DA1484CE271}" presName="sibTrans" presStyleLbl="sibTrans2D1" presStyleIdx="8" presStyleCnt="14" custScaleY="1222738"/>
      <dgm:spPr/>
    </dgm:pt>
    <dgm:pt modelId="{5FB01375-0380-4A96-B932-3FBFBFB99D06}" type="pres">
      <dgm:prSet presAssocID="{00BC437F-3F80-4E29-B361-2DA1484CE271}" presName="connectorText" presStyleLbl="sibTrans2D1" presStyleIdx="8" presStyleCnt="14"/>
      <dgm:spPr/>
    </dgm:pt>
    <dgm:pt modelId="{84EF8258-89B7-4EB0-9CB4-E5150BB09CA6}" type="pres">
      <dgm:prSet presAssocID="{01446A06-A403-4C7B-AA85-DE0B3EA14632}" presName="node" presStyleLbl="node1" presStyleIdx="9" presStyleCnt="15" custScaleX="2000000" custScaleY="92281" custLinFactX="-5039865" custLinFactNeighborX="-5100000" custLinFactNeighborY="88279">
        <dgm:presLayoutVars>
          <dgm:bulletEnabled val="1"/>
        </dgm:presLayoutVars>
      </dgm:prSet>
      <dgm:spPr/>
    </dgm:pt>
    <dgm:pt modelId="{B5EEDF79-7A1B-4AB3-A73B-1A27C72A8C2F}" type="pres">
      <dgm:prSet presAssocID="{EE589094-78E7-4C7E-89B9-20A9A3D454B5}" presName="sibTrans" presStyleLbl="sibTrans2D1" presStyleIdx="9" presStyleCnt="14" custScaleY="1222738"/>
      <dgm:spPr/>
    </dgm:pt>
    <dgm:pt modelId="{6F118D37-B02B-4AB1-8D2F-87A33B881239}" type="pres">
      <dgm:prSet presAssocID="{EE589094-78E7-4C7E-89B9-20A9A3D454B5}" presName="connectorText" presStyleLbl="sibTrans2D1" presStyleIdx="9" presStyleCnt="14"/>
      <dgm:spPr/>
    </dgm:pt>
    <dgm:pt modelId="{99C1967D-8050-4F60-AB30-C9314021E116}" type="pres">
      <dgm:prSet presAssocID="{00090932-E158-4CE4-B662-DD4FF69C7DCE}" presName="node" presStyleLbl="node1" presStyleIdx="10" presStyleCnt="15" custScaleX="2000000" custScaleY="92281" custLinFactX="-6540229" custLinFactY="100000" custLinFactNeighborX="-6600000" custLinFactNeighborY="145950">
        <dgm:presLayoutVars>
          <dgm:bulletEnabled val="1"/>
        </dgm:presLayoutVars>
      </dgm:prSet>
      <dgm:spPr/>
    </dgm:pt>
    <dgm:pt modelId="{12487774-4249-4C28-ABE5-14B960048188}" type="pres">
      <dgm:prSet presAssocID="{B1227216-A9A5-4662-B0A3-E36107183A78}" presName="sibTrans" presStyleLbl="sibTrans2D1" presStyleIdx="10" presStyleCnt="14" custScaleY="1222738"/>
      <dgm:spPr/>
    </dgm:pt>
    <dgm:pt modelId="{3494FE60-759A-4D61-BA48-7648A4A4D6FA}" type="pres">
      <dgm:prSet presAssocID="{B1227216-A9A5-4662-B0A3-E36107183A78}" presName="connectorText" presStyleLbl="sibTrans2D1" presStyleIdx="10" presStyleCnt="14"/>
      <dgm:spPr/>
    </dgm:pt>
    <dgm:pt modelId="{6E74A81A-40E5-4EE0-91A3-2C9382EB0DCE}" type="pres">
      <dgm:prSet presAssocID="{2ACCF206-B15C-43CE-BF46-A04B93ACCF77}" presName="node" presStyleLbl="node1" presStyleIdx="11" presStyleCnt="15" custScaleX="2000000" custScaleY="92281" custLinFactX="-5808827" custLinFactY="100000" custLinFactNeighborX="-5900000" custLinFactNeighborY="148139">
        <dgm:presLayoutVars>
          <dgm:bulletEnabled val="1"/>
        </dgm:presLayoutVars>
      </dgm:prSet>
      <dgm:spPr/>
    </dgm:pt>
    <dgm:pt modelId="{ECC311F3-0E3A-477B-8BC9-6D6E90AE533A}" type="pres">
      <dgm:prSet presAssocID="{E0300096-4177-4117-9620-607D5FAE12EF}" presName="sibTrans" presStyleLbl="sibTrans2D1" presStyleIdx="11" presStyleCnt="14" custScaleY="1222738"/>
      <dgm:spPr/>
    </dgm:pt>
    <dgm:pt modelId="{B770F6A8-398F-4665-8148-5693C594043D}" type="pres">
      <dgm:prSet presAssocID="{E0300096-4177-4117-9620-607D5FAE12EF}" presName="connectorText" presStyleLbl="sibTrans2D1" presStyleIdx="11" presStyleCnt="14"/>
      <dgm:spPr/>
    </dgm:pt>
    <dgm:pt modelId="{2924FF3B-1148-45B8-9BE4-3E3850C33745}" type="pres">
      <dgm:prSet presAssocID="{B62C85DE-52AB-4CEA-9BF8-79A48F0D1C0C}" presName="node" presStyleLbl="node1" presStyleIdx="12" presStyleCnt="15" custScaleX="2000000" custScaleY="92281" custLinFactX="-4800000" custLinFactY="100000" custLinFactNeighborX="-4898586" custLinFactNeighborY="145950">
        <dgm:presLayoutVars>
          <dgm:bulletEnabled val="1"/>
        </dgm:presLayoutVars>
      </dgm:prSet>
      <dgm:spPr/>
    </dgm:pt>
    <dgm:pt modelId="{15367118-C574-4AAE-8E94-71CDDBE33834}" type="pres">
      <dgm:prSet presAssocID="{490181F1-6CA4-4C66-8DAA-3311C5936157}" presName="sibTrans" presStyleLbl="sibTrans2D1" presStyleIdx="12" presStyleCnt="14" custScaleY="1222738"/>
      <dgm:spPr/>
    </dgm:pt>
    <dgm:pt modelId="{EDD58750-CC1B-42EB-A0E2-BDAE29FE8407}" type="pres">
      <dgm:prSet presAssocID="{490181F1-6CA4-4C66-8DAA-3311C5936157}" presName="connectorText" presStyleLbl="sibTrans2D1" presStyleIdx="12" presStyleCnt="14"/>
      <dgm:spPr/>
    </dgm:pt>
    <dgm:pt modelId="{3D89D50F-3319-4304-B410-24885C9F0ADE}" type="pres">
      <dgm:prSet presAssocID="{EFA54B63-8151-4EF3-9F9A-B0C9E7B02B21}" presName="node" presStyleLbl="node1" presStyleIdx="13" presStyleCnt="15" custScaleX="2000000" custScaleY="92281" custLinFactX="-3765724" custLinFactY="100000" custLinFactNeighborX="-3800000" custLinFactNeighborY="147135">
        <dgm:presLayoutVars>
          <dgm:bulletEnabled val="1"/>
        </dgm:presLayoutVars>
      </dgm:prSet>
      <dgm:spPr/>
    </dgm:pt>
    <dgm:pt modelId="{01C429F5-271E-4534-98C4-D8A64E53681B}" type="pres">
      <dgm:prSet presAssocID="{BFA31297-FFF9-4C00-B16F-911A0152F6BF}" presName="sibTrans" presStyleLbl="sibTrans2D1" presStyleIdx="13" presStyleCnt="14" custScaleY="1222738"/>
      <dgm:spPr/>
    </dgm:pt>
    <dgm:pt modelId="{7FBE40D1-8D2B-4694-BA2E-25207807284E}" type="pres">
      <dgm:prSet presAssocID="{BFA31297-FFF9-4C00-B16F-911A0152F6BF}" presName="connectorText" presStyleLbl="sibTrans2D1" presStyleIdx="13" presStyleCnt="14"/>
      <dgm:spPr/>
    </dgm:pt>
    <dgm:pt modelId="{0E919780-113F-4B87-8B37-FDF5897FA703}" type="pres">
      <dgm:prSet presAssocID="{7B04660B-6B15-4D5E-A3A0-A191ED3FF3B0}" presName="node" presStyleLbl="node1" presStyleIdx="14" presStyleCnt="15" custScaleX="2000000" custScaleY="92281" custLinFactX="-3064648" custLinFactY="100000" custLinFactNeighborX="-3100000" custLinFactNeighborY="145950">
        <dgm:presLayoutVars>
          <dgm:bulletEnabled val="1"/>
        </dgm:presLayoutVars>
      </dgm:prSet>
      <dgm:spPr/>
    </dgm:pt>
  </dgm:ptLst>
  <dgm:cxnLst>
    <dgm:cxn modelId="{C76A2701-2AC2-40F6-A936-8305AB46768B}" srcId="{951716BB-BE71-42BB-AB33-EE093E19DD02}" destId="{2ACCF206-B15C-43CE-BF46-A04B93ACCF77}" srcOrd="11" destOrd="0" parTransId="{A58A5E4E-6132-4A50-9A6E-9C384C40C956}" sibTransId="{E0300096-4177-4117-9620-607D5FAE12EF}"/>
    <dgm:cxn modelId="{64B6CA03-CC79-4853-AAED-7301D7698AC8}" type="presOf" srcId="{D38A044F-A1D2-4CA6-B2F5-C0F02DB837A4}" destId="{4C4B193A-5696-4043-B150-F43B25C9F67A}" srcOrd="0" destOrd="0" presId="urn:microsoft.com/office/officeart/2005/8/layout/process1"/>
    <dgm:cxn modelId="{96BB4C14-30AC-4F3B-8980-E6FB730EDE60}" type="presOf" srcId="{D2E4A200-1FAC-4A3D-B7B6-1ACF686819F0}" destId="{472071FF-123B-40C3-9B3D-2C9F00F296B1}" srcOrd="1" destOrd="0" presId="urn:microsoft.com/office/officeart/2005/8/layout/process1"/>
    <dgm:cxn modelId="{5CE11019-1890-41A9-B96E-8DD8534EEFF9}" type="presOf" srcId="{BFA31297-FFF9-4C00-B16F-911A0152F6BF}" destId="{7FBE40D1-8D2B-4694-BA2E-25207807284E}" srcOrd="1" destOrd="0" presId="urn:microsoft.com/office/officeart/2005/8/layout/process1"/>
    <dgm:cxn modelId="{6E5D9E19-D70A-425E-B65C-950B4C135F2F}" type="presOf" srcId="{7C8A3E01-0D19-4A57-8341-C3E88D21D3DD}" destId="{B28774DA-06F9-49B1-8E68-725C28D786B1}" srcOrd="1" destOrd="0" presId="urn:microsoft.com/office/officeart/2005/8/layout/process1"/>
    <dgm:cxn modelId="{2DC7341B-5DB2-4CFE-B9B5-EA1FF9F6FD11}" type="presOf" srcId="{E87E6DDE-0AD2-4205-B2C1-805C059CE58E}" destId="{77BE29AF-86CD-4D0E-90C1-DDBC5E7359E6}" srcOrd="0" destOrd="0" presId="urn:microsoft.com/office/officeart/2005/8/layout/process1"/>
    <dgm:cxn modelId="{2C45B820-272C-4022-99CA-6F975ECC233C}" type="presOf" srcId="{B5CBEEFA-2114-40EB-8C60-53D1A4E577AF}" destId="{174BF5F6-BC90-4991-B56A-791DA0923209}" srcOrd="0" destOrd="0" presId="urn:microsoft.com/office/officeart/2005/8/layout/process1"/>
    <dgm:cxn modelId="{2145DA20-9740-44F0-8B82-C31135C8513E}" type="presOf" srcId="{1B415BA2-50BE-47C7-ACF4-54DD74702D46}" destId="{1ADAE79C-C2F0-431A-B3C6-7668CD9AE75B}" srcOrd="1" destOrd="0" presId="urn:microsoft.com/office/officeart/2005/8/layout/process1"/>
    <dgm:cxn modelId="{FC5AA724-7288-4387-BB8B-5C65C16D9578}" type="presOf" srcId="{BFA31297-FFF9-4C00-B16F-911A0152F6BF}" destId="{01C429F5-271E-4534-98C4-D8A64E53681B}" srcOrd="0" destOrd="0" presId="urn:microsoft.com/office/officeart/2005/8/layout/process1"/>
    <dgm:cxn modelId="{F37D7429-6919-47F0-9DCA-BC3FA8A32165}" type="presOf" srcId="{EE589094-78E7-4C7E-89B9-20A9A3D454B5}" destId="{6F118D37-B02B-4AB1-8D2F-87A33B881239}" srcOrd="1" destOrd="0" presId="urn:microsoft.com/office/officeart/2005/8/layout/process1"/>
    <dgm:cxn modelId="{ADECF72E-383A-49EC-B8E8-69793C4407E7}" type="presOf" srcId="{E5649010-A5A0-42DB-B289-0FA5C4AF7DAD}" destId="{59BBE253-42F5-4077-BF09-A61C7B714E3C}" srcOrd="0" destOrd="0" presId="urn:microsoft.com/office/officeart/2005/8/layout/process1"/>
    <dgm:cxn modelId="{1D187F2F-8341-420E-A512-171D9CEC7949}" type="presOf" srcId="{45122DDE-264F-4761-B383-7AF3E75386D3}" destId="{7AD3B62F-8861-4882-9D6D-4A7F3F922F72}" srcOrd="0" destOrd="0" presId="urn:microsoft.com/office/officeart/2005/8/layout/process1"/>
    <dgm:cxn modelId="{BCAD6A32-3BB1-4CC6-BBBE-F9B09609C375}" srcId="{951716BB-BE71-42BB-AB33-EE093E19DD02}" destId="{B62C85DE-52AB-4CEA-9BF8-79A48F0D1C0C}" srcOrd="12" destOrd="0" parTransId="{90C74926-D5FE-4505-A4F0-125FCB8E6E4F}" sibTransId="{490181F1-6CA4-4C66-8DAA-3311C5936157}"/>
    <dgm:cxn modelId="{48873B36-E78B-4838-B023-E1B7D1E334D7}" type="presOf" srcId="{630F8E3A-D617-4BD7-9725-111671684328}" destId="{03C480B2-DCC6-41DD-9533-824F7DA81C42}" srcOrd="0" destOrd="0" presId="urn:microsoft.com/office/officeart/2005/8/layout/process1"/>
    <dgm:cxn modelId="{B970AA40-83D5-4271-B1C1-4095BB903474}" type="presOf" srcId="{5FDF9D3E-2C94-4C58-8B61-1DD1FD31C4E8}" destId="{81E8D0E2-E643-49DC-9577-8EE1AF56319C}" srcOrd="1" destOrd="0" presId="urn:microsoft.com/office/officeart/2005/8/layout/process1"/>
    <dgm:cxn modelId="{6BE7C540-7B9B-48E5-8D52-080A0783BD0D}" type="presOf" srcId="{EE589094-78E7-4C7E-89B9-20A9A3D454B5}" destId="{B5EEDF79-7A1B-4AB3-A73B-1A27C72A8C2F}" srcOrd="0" destOrd="0" presId="urn:microsoft.com/office/officeart/2005/8/layout/process1"/>
    <dgm:cxn modelId="{D1B67A5B-00CD-41BA-B01B-1BE8BE2EF873}" type="presOf" srcId="{D38A044F-A1D2-4CA6-B2F5-C0F02DB837A4}" destId="{C3C4A723-38AB-4EF5-89CB-FCACEED57E18}" srcOrd="1" destOrd="0" presId="urn:microsoft.com/office/officeart/2005/8/layout/process1"/>
    <dgm:cxn modelId="{19DB185C-5BA2-42FA-B6E2-3113B535FEC0}" type="presOf" srcId="{00090932-E158-4CE4-B662-DD4FF69C7DCE}" destId="{99C1967D-8050-4F60-AB30-C9314021E116}" srcOrd="0" destOrd="0" presId="urn:microsoft.com/office/officeart/2005/8/layout/process1"/>
    <dgm:cxn modelId="{14C91D61-D1F1-454B-84A7-A5D05EA00E70}" type="presOf" srcId="{F5E5BB56-ED3F-48B2-91D7-F5977E9EC62A}" destId="{1013840D-A35D-4E1A-8C7C-255C196251A9}" srcOrd="0" destOrd="0" presId="urn:microsoft.com/office/officeart/2005/8/layout/process1"/>
    <dgm:cxn modelId="{17683E44-30C8-4D4C-8EF5-28B88B4070B4}" srcId="{951716BB-BE71-42BB-AB33-EE093E19DD02}" destId="{F346C3F6-EB0A-4922-81CB-08E005BB766B}" srcOrd="7" destOrd="0" parTransId="{86C7409D-2ACB-4861-AC4E-6F08576125EA}" sibTransId="{7C8A3E01-0D19-4A57-8341-C3E88D21D3DD}"/>
    <dgm:cxn modelId="{BC36D248-AA4B-471F-9A20-5DD80F33F31C}" type="presOf" srcId="{B1227216-A9A5-4662-B0A3-E36107183A78}" destId="{3494FE60-759A-4D61-BA48-7648A4A4D6FA}" srcOrd="1" destOrd="0" presId="urn:microsoft.com/office/officeart/2005/8/layout/process1"/>
    <dgm:cxn modelId="{CECFFB69-F6B7-4BED-998C-4DDD809DB94F}" srcId="{951716BB-BE71-42BB-AB33-EE093E19DD02}" destId="{45122DDE-264F-4761-B383-7AF3E75386D3}" srcOrd="1" destOrd="0" parTransId="{3FE9BE5B-9F2F-4BD7-860C-7CD4BA705E64}" sibTransId="{D38A044F-A1D2-4CA6-B2F5-C0F02DB837A4}"/>
    <dgm:cxn modelId="{7228FC69-7034-405F-BC13-6E36694EC9C3}" type="presOf" srcId="{F346C3F6-EB0A-4922-81CB-08E005BB766B}" destId="{0394032B-B3E2-406F-94C3-D9A453F58145}" srcOrd="0" destOrd="0" presId="urn:microsoft.com/office/officeart/2005/8/layout/process1"/>
    <dgm:cxn modelId="{B633F04B-2F87-4D24-B90E-8975EAA5EDEA}" srcId="{951716BB-BE71-42BB-AB33-EE093E19DD02}" destId="{01446A06-A403-4C7B-AA85-DE0B3EA14632}" srcOrd="9" destOrd="0" parTransId="{A1E9B708-E99E-4CA0-9496-696C1B16D45B}" sibTransId="{EE589094-78E7-4C7E-89B9-20A9A3D454B5}"/>
    <dgm:cxn modelId="{44F20F6F-CB61-4F09-9DAC-B9F036BD2C97}" type="presOf" srcId="{CC3DFECE-6B22-46F4-B54C-40DD0E198BA4}" destId="{35FB667E-6601-49F2-B120-71B20D3DBD0C}" srcOrd="0" destOrd="0" presId="urn:microsoft.com/office/officeart/2005/8/layout/process1"/>
    <dgm:cxn modelId="{4ED97E6F-10C4-49B9-A3BA-8EB2C698BEF3}" type="presOf" srcId="{490181F1-6CA4-4C66-8DAA-3311C5936157}" destId="{15367118-C574-4AAE-8E94-71CDDBE33834}" srcOrd="0" destOrd="0" presId="urn:microsoft.com/office/officeart/2005/8/layout/process1"/>
    <dgm:cxn modelId="{0A474250-BD21-405A-AAB2-64E8DECA177E}" srcId="{951716BB-BE71-42BB-AB33-EE093E19DD02}" destId="{6DE6A02D-B47D-4793-AB56-05866B77F5FE}" srcOrd="8" destOrd="0" parTransId="{DFBC185C-E511-4CB0-B9E1-0ADAB8A6BBE3}" sibTransId="{00BC437F-3F80-4E29-B361-2DA1484CE271}"/>
    <dgm:cxn modelId="{B5921B56-C269-4B7C-8A3A-AAF910A23279}" type="presOf" srcId="{B62C85DE-52AB-4CEA-9BF8-79A48F0D1C0C}" destId="{2924FF3B-1148-45B8-9BE4-3E3850C33745}" srcOrd="0" destOrd="0" presId="urn:microsoft.com/office/officeart/2005/8/layout/process1"/>
    <dgm:cxn modelId="{B80D7956-AEB4-4D74-B0D7-A1A402FD712E}" type="presOf" srcId="{E0300096-4177-4117-9620-607D5FAE12EF}" destId="{B770F6A8-398F-4665-8148-5693C594043D}" srcOrd="1" destOrd="0" presId="urn:microsoft.com/office/officeart/2005/8/layout/process1"/>
    <dgm:cxn modelId="{23CB3377-A3C9-495D-A45D-B73E0E90507E}" type="presOf" srcId="{01446A06-A403-4C7B-AA85-DE0B3EA14632}" destId="{84EF8258-89B7-4EB0-9CB4-E5150BB09CA6}" srcOrd="0" destOrd="0" presId="urn:microsoft.com/office/officeart/2005/8/layout/process1"/>
    <dgm:cxn modelId="{B3E45479-C9C3-4408-B60A-9A01CE297D0E}" type="presOf" srcId="{7B04660B-6B15-4D5E-A3A0-A191ED3FF3B0}" destId="{0E919780-113F-4B87-8B37-FDF5897FA703}" srcOrd="0" destOrd="0" presId="urn:microsoft.com/office/officeart/2005/8/layout/process1"/>
    <dgm:cxn modelId="{C6EE837D-8D71-49E6-8124-779A976642DA}" srcId="{951716BB-BE71-42BB-AB33-EE093E19DD02}" destId="{E5649010-A5A0-42DB-B289-0FA5C4AF7DAD}" srcOrd="2" destOrd="0" parTransId="{988E4CA6-5217-45E8-9B07-6C10B1F59C1E}" sibTransId="{D2E4A200-1FAC-4A3D-B7B6-1ACF686819F0}"/>
    <dgm:cxn modelId="{C5B7A786-E220-4000-82F6-9FAFD514F0DF}" type="presOf" srcId="{102A0AB1-7CFA-4AAB-B20C-9167257E13ED}" destId="{88344B12-2D61-4124-A9FD-27CC14B79041}" srcOrd="1" destOrd="0" presId="urn:microsoft.com/office/officeart/2005/8/layout/process1"/>
    <dgm:cxn modelId="{9631738C-C6B2-4173-AE75-9DC94365A3E1}" srcId="{951716BB-BE71-42BB-AB33-EE093E19DD02}" destId="{F5E5BB56-ED3F-48B2-91D7-F5977E9EC62A}" srcOrd="5" destOrd="0" parTransId="{521CCD18-E842-439F-85BD-0D7C1941BC8B}" sibTransId="{B5CBEEFA-2114-40EB-8C60-53D1A4E577AF}"/>
    <dgm:cxn modelId="{B735D193-52CD-4EED-A41F-30457C8306D4}" type="presOf" srcId="{5BFD1043-05E1-4419-A52C-7AA702E34F4A}" destId="{B6F67DE1-9C12-4C54-8C6F-9E928BB88145}" srcOrd="0" destOrd="0" presId="urn:microsoft.com/office/officeart/2005/8/layout/process1"/>
    <dgm:cxn modelId="{4E590C95-AC4C-4F77-8556-D50D4CC64EF2}" type="presOf" srcId="{00BC437F-3F80-4E29-B361-2DA1484CE271}" destId="{D0993CC2-F06A-4BE2-A34A-F06B192BD8DB}" srcOrd="0" destOrd="0" presId="urn:microsoft.com/office/officeart/2005/8/layout/process1"/>
    <dgm:cxn modelId="{EFF05D99-6BB6-4FFC-B336-E715248D5925}" type="presOf" srcId="{5681E349-DA49-473E-BA49-CD3A1255E723}" destId="{FFAD8263-0942-4E37-AA08-23BAB8EC1001}" srcOrd="0" destOrd="0" presId="urn:microsoft.com/office/officeart/2005/8/layout/process1"/>
    <dgm:cxn modelId="{A21C2DA1-C063-4944-9321-FA30B9247211}" type="presOf" srcId="{7C8A3E01-0D19-4A57-8341-C3E88D21D3DD}" destId="{15A338F5-999F-4743-BF43-7EA4F343D557}" srcOrd="0" destOrd="0" presId="urn:microsoft.com/office/officeart/2005/8/layout/process1"/>
    <dgm:cxn modelId="{05F634A2-8749-4ADF-9AAA-BFB3F6C88D81}" type="presOf" srcId="{D2E4A200-1FAC-4A3D-B7B6-1ACF686819F0}" destId="{4018BF23-6FCE-4C38-94A4-CBDF798519FA}" srcOrd="0" destOrd="0" presId="urn:microsoft.com/office/officeart/2005/8/layout/process1"/>
    <dgm:cxn modelId="{0A9600AB-EEC4-42FD-BF0A-F3237D2F4DB6}" srcId="{951716BB-BE71-42BB-AB33-EE093E19DD02}" destId="{7B04660B-6B15-4D5E-A3A0-A191ED3FF3B0}" srcOrd="14" destOrd="0" parTransId="{3DE405DB-9CE5-40D5-8CA3-AA6E9BF69C67}" sibTransId="{509D0437-9EB6-4F82-B7B0-BA5047D20EF3}"/>
    <dgm:cxn modelId="{14A2C4B7-676D-4973-9B75-B92AF16085C8}" type="presOf" srcId="{6DE6A02D-B47D-4793-AB56-05866B77F5FE}" destId="{544AEE77-6CE3-485C-B8F1-B465B99157B3}" srcOrd="0" destOrd="0" presId="urn:microsoft.com/office/officeart/2005/8/layout/process1"/>
    <dgm:cxn modelId="{FC5DA2C3-1891-4066-B0B0-C8EB2F28132D}" type="presOf" srcId="{00BC437F-3F80-4E29-B361-2DA1484CE271}" destId="{5FB01375-0380-4A96-B932-3FBFBFB99D06}" srcOrd="1" destOrd="0" presId="urn:microsoft.com/office/officeart/2005/8/layout/process1"/>
    <dgm:cxn modelId="{76289EC5-50D0-4A67-BF0E-B9CD50947868}" srcId="{951716BB-BE71-42BB-AB33-EE093E19DD02}" destId="{EFA54B63-8151-4EF3-9F9A-B0C9E7B02B21}" srcOrd="13" destOrd="0" parTransId="{84D3ADF7-3CD6-4FE1-903C-4F476EAEC68F}" sibTransId="{BFA31297-FFF9-4C00-B16F-911A0152F6BF}"/>
    <dgm:cxn modelId="{CE6AB4C5-133B-43CC-884E-EB08A0F87F05}" srcId="{951716BB-BE71-42BB-AB33-EE093E19DD02}" destId="{5BFD1043-05E1-4419-A52C-7AA702E34F4A}" srcOrd="0" destOrd="0" parTransId="{DA8E932A-FB8D-4A1E-978B-6D300C61D948}" sibTransId="{102A0AB1-7CFA-4AAB-B20C-9167257E13ED}"/>
    <dgm:cxn modelId="{462936CE-E0F2-4A30-A148-1850B27D9E4F}" srcId="{951716BB-BE71-42BB-AB33-EE093E19DD02}" destId="{E87E6DDE-0AD2-4205-B2C1-805C059CE58E}" srcOrd="3" destOrd="0" parTransId="{11DC1E60-5F13-44FE-99CB-E64539EA8CE3}" sibTransId="{1B415BA2-50BE-47C7-ACF4-54DD74702D46}"/>
    <dgm:cxn modelId="{177D6CD3-08AB-4512-A613-FEE566DDC60E}" type="presOf" srcId="{2ACCF206-B15C-43CE-BF46-A04B93ACCF77}" destId="{6E74A81A-40E5-4EE0-91A3-2C9382EB0DCE}" srcOrd="0" destOrd="0" presId="urn:microsoft.com/office/officeart/2005/8/layout/process1"/>
    <dgm:cxn modelId="{18B0B0D4-1C25-444A-9329-AE65E512102A}" type="presOf" srcId="{B5CBEEFA-2114-40EB-8C60-53D1A4E577AF}" destId="{0032005B-0FD9-4EAA-B1CC-329868AE7A16}" srcOrd="1" destOrd="0" presId="urn:microsoft.com/office/officeart/2005/8/layout/process1"/>
    <dgm:cxn modelId="{FF54BAD5-D2B7-485D-95B5-7B503F764985}" type="presOf" srcId="{5FDF9D3E-2C94-4C58-8B61-1DD1FD31C4E8}" destId="{55EF3C3F-AAE9-4E4F-9B6F-2A2236BE71B2}" srcOrd="0" destOrd="0" presId="urn:microsoft.com/office/officeart/2005/8/layout/process1"/>
    <dgm:cxn modelId="{40EAA7DB-7863-4050-8969-96AB3DFFE6F4}" type="presOf" srcId="{102A0AB1-7CFA-4AAB-B20C-9167257E13ED}" destId="{9D8FAAB5-C854-4BC1-95C7-1C973E3032F0}" srcOrd="0" destOrd="0" presId="urn:microsoft.com/office/officeart/2005/8/layout/process1"/>
    <dgm:cxn modelId="{149E32E1-D90B-4C99-A6C3-F42CE37072E0}" type="presOf" srcId="{951716BB-BE71-42BB-AB33-EE093E19DD02}" destId="{D2CEC7DC-D8F3-4BF8-943A-4C7B0C9F01B1}" srcOrd="0" destOrd="0" presId="urn:microsoft.com/office/officeart/2005/8/layout/process1"/>
    <dgm:cxn modelId="{9DDE84E1-EC1B-4E15-91E8-A9D07E3DEDF5}" type="presOf" srcId="{EFA54B63-8151-4EF3-9F9A-B0C9E7B02B21}" destId="{3D89D50F-3319-4304-B410-24885C9F0ADE}" srcOrd="0" destOrd="0" presId="urn:microsoft.com/office/officeart/2005/8/layout/process1"/>
    <dgm:cxn modelId="{9879D5E3-9E98-4456-94A5-BDC916D0BDC6}" type="presOf" srcId="{630F8E3A-D617-4BD7-9725-111671684328}" destId="{5A537DEC-565F-410D-B56A-2984E1562F9E}" srcOrd="1" destOrd="0" presId="urn:microsoft.com/office/officeart/2005/8/layout/process1"/>
    <dgm:cxn modelId="{846030E4-1ED2-4454-BD2E-BFBD60128235}" type="presOf" srcId="{490181F1-6CA4-4C66-8DAA-3311C5936157}" destId="{EDD58750-CC1B-42EB-A0E2-BDAE29FE8407}" srcOrd="1" destOrd="0" presId="urn:microsoft.com/office/officeart/2005/8/layout/process1"/>
    <dgm:cxn modelId="{A592FFE9-397C-4A09-98D1-7D5EE28628FA}" srcId="{951716BB-BE71-42BB-AB33-EE093E19DD02}" destId="{CC3DFECE-6B22-46F4-B54C-40DD0E198BA4}" srcOrd="6" destOrd="0" parTransId="{2D8B8418-9DD0-43F7-9987-283E6B52EAF9}" sibTransId="{5FDF9D3E-2C94-4C58-8B61-1DD1FD31C4E8}"/>
    <dgm:cxn modelId="{02C10CEE-DC9D-4BE2-B6A3-D81961989873}" type="presOf" srcId="{B1227216-A9A5-4662-B0A3-E36107183A78}" destId="{12487774-4249-4C28-ABE5-14B960048188}" srcOrd="0" destOrd="0" presId="urn:microsoft.com/office/officeart/2005/8/layout/process1"/>
    <dgm:cxn modelId="{2D282DF1-CE00-488C-896A-6DB36558C4EB}" type="presOf" srcId="{1B415BA2-50BE-47C7-ACF4-54DD74702D46}" destId="{EC989981-A316-4B89-A41B-E227A8FFBFD0}" srcOrd="0" destOrd="0" presId="urn:microsoft.com/office/officeart/2005/8/layout/process1"/>
    <dgm:cxn modelId="{127280F2-4190-4A4F-B955-B4DC88503DC7}" srcId="{951716BB-BE71-42BB-AB33-EE093E19DD02}" destId="{00090932-E158-4CE4-B662-DD4FF69C7DCE}" srcOrd="10" destOrd="0" parTransId="{F8868942-ABEE-4E98-84C8-8C1221056D4D}" sibTransId="{B1227216-A9A5-4662-B0A3-E36107183A78}"/>
    <dgm:cxn modelId="{B5647DFE-3F68-40B0-865D-C0574E37B3C3}" srcId="{951716BB-BE71-42BB-AB33-EE093E19DD02}" destId="{5681E349-DA49-473E-BA49-CD3A1255E723}" srcOrd="4" destOrd="0" parTransId="{2204E773-50B4-4D04-ABFA-2B4148978F1C}" sibTransId="{630F8E3A-D617-4BD7-9725-111671684328}"/>
    <dgm:cxn modelId="{F915A7FF-E085-41A3-86C4-A10480D77CBF}" type="presOf" srcId="{E0300096-4177-4117-9620-607D5FAE12EF}" destId="{ECC311F3-0E3A-477B-8BC9-6D6E90AE533A}" srcOrd="0" destOrd="0" presId="urn:microsoft.com/office/officeart/2005/8/layout/process1"/>
    <dgm:cxn modelId="{1FBBD147-EEBB-4A66-9D2F-40994AC4E06A}" type="presParOf" srcId="{D2CEC7DC-D8F3-4BF8-943A-4C7B0C9F01B1}" destId="{B6F67DE1-9C12-4C54-8C6F-9E928BB88145}" srcOrd="0" destOrd="0" presId="urn:microsoft.com/office/officeart/2005/8/layout/process1"/>
    <dgm:cxn modelId="{93FFC346-77FA-44BF-AACF-AFBCB1B91FA0}" type="presParOf" srcId="{D2CEC7DC-D8F3-4BF8-943A-4C7B0C9F01B1}" destId="{9D8FAAB5-C854-4BC1-95C7-1C973E3032F0}" srcOrd="1" destOrd="0" presId="urn:microsoft.com/office/officeart/2005/8/layout/process1"/>
    <dgm:cxn modelId="{8FCD8F2D-1DF9-4E24-A17F-A7452AAF7642}" type="presParOf" srcId="{9D8FAAB5-C854-4BC1-95C7-1C973E3032F0}" destId="{88344B12-2D61-4124-A9FD-27CC14B79041}" srcOrd="0" destOrd="0" presId="urn:microsoft.com/office/officeart/2005/8/layout/process1"/>
    <dgm:cxn modelId="{F6E8C23C-1F36-490D-B605-C5EF65396647}" type="presParOf" srcId="{D2CEC7DC-D8F3-4BF8-943A-4C7B0C9F01B1}" destId="{7AD3B62F-8861-4882-9D6D-4A7F3F922F72}" srcOrd="2" destOrd="0" presId="urn:microsoft.com/office/officeart/2005/8/layout/process1"/>
    <dgm:cxn modelId="{D5E27168-2622-4E1D-93E1-54FD671C477E}" type="presParOf" srcId="{D2CEC7DC-D8F3-4BF8-943A-4C7B0C9F01B1}" destId="{4C4B193A-5696-4043-B150-F43B25C9F67A}" srcOrd="3" destOrd="0" presId="urn:microsoft.com/office/officeart/2005/8/layout/process1"/>
    <dgm:cxn modelId="{BB90B289-2FEC-4038-AA26-931201140067}" type="presParOf" srcId="{4C4B193A-5696-4043-B150-F43B25C9F67A}" destId="{C3C4A723-38AB-4EF5-89CB-FCACEED57E18}" srcOrd="0" destOrd="0" presId="urn:microsoft.com/office/officeart/2005/8/layout/process1"/>
    <dgm:cxn modelId="{399403E7-1524-4932-99B3-2A43088584C9}" type="presParOf" srcId="{D2CEC7DC-D8F3-4BF8-943A-4C7B0C9F01B1}" destId="{59BBE253-42F5-4077-BF09-A61C7B714E3C}" srcOrd="4" destOrd="0" presId="urn:microsoft.com/office/officeart/2005/8/layout/process1"/>
    <dgm:cxn modelId="{C41BBC68-3605-4550-8674-E48D7FDB8944}" type="presParOf" srcId="{D2CEC7DC-D8F3-4BF8-943A-4C7B0C9F01B1}" destId="{4018BF23-6FCE-4C38-94A4-CBDF798519FA}" srcOrd="5" destOrd="0" presId="urn:microsoft.com/office/officeart/2005/8/layout/process1"/>
    <dgm:cxn modelId="{A7214BCC-A66C-4DEF-B881-17D31DB7AB90}" type="presParOf" srcId="{4018BF23-6FCE-4C38-94A4-CBDF798519FA}" destId="{472071FF-123B-40C3-9B3D-2C9F00F296B1}" srcOrd="0" destOrd="0" presId="urn:microsoft.com/office/officeart/2005/8/layout/process1"/>
    <dgm:cxn modelId="{B5DA01B6-18FB-469E-959B-8F1A4EC268F6}" type="presParOf" srcId="{D2CEC7DC-D8F3-4BF8-943A-4C7B0C9F01B1}" destId="{77BE29AF-86CD-4D0E-90C1-DDBC5E7359E6}" srcOrd="6" destOrd="0" presId="urn:microsoft.com/office/officeart/2005/8/layout/process1"/>
    <dgm:cxn modelId="{60999ADB-7954-4E2B-BD84-7E1197FAA627}" type="presParOf" srcId="{D2CEC7DC-D8F3-4BF8-943A-4C7B0C9F01B1}" destId="{EC989981-A316-4B89-A41B-E227A8FFBFD0}" srcOrd="7" destOrd="0" presId="urn:microsoft.com/office/officeart/2005/8/layout/process1"/>
    <dgm:cxn modelId="{BD950257-BD7B-47EE-8281-D28AE94B79F7}" type="presParOf" srcId="{EC989981-A316-4B89-A41B-E227A8FFBFD0}" destId="{1ADAE79C-C2F0-431A-B3C6-7668CD9AE75B}" srcOrd="0" destOrd="0" presId="urn:microsoft.com/office/officeart/2005/8/layout/process1"/>
    <dgm:cxn modelId="{F3EC7B29-FBB4-4F3C-AF07-9EFB31C0B7BB}" type="presParOf" srcId="{D2CEC7DC-D8F3-4BF8-943A-4C7B0C9F01B1}" destId="{FFAD8263-0942-4E37-AA08-23BAB8EC1001}" srcOrd="8" destOrd="0" presId="urn:microsoft.com/office/officeart/2005/8/layout/process1"/>
    <dgm:cxn modelId="{7A9A96A8-29D5-4D65-9290-2E52DF8345F4}" type="presParOf" srcId="{D2CEC7DC-D8F3-4BF8-943A-4C7B0C9F01B1}" destId="{03C480B2-DCC6-41DD-9533-824F7DA81C42}" srcOrd="9" destOrd="0" presId="urn:microsoft.com/office/officeart/2005/8/layout/process1"/>
    <dgm:cxn modelId="{D7AAB25F-70CD-4A34-8EAF-6B273329519C}" type="presParOf" srcId="{03C480B2-DCC6-41DD-9533-824F7DA81C42}" destId="{5A537DEC-565F-410D-B56A-2984E1562F9E}" srcOrd="0" destOrd="0" presId="urn:microsoft.com/office/officeart/2005/8/layout/process1"/>
    <dgm:cxn modelId="{01A6B399-5FF4-4BDD-A9A3-5F897D8A05E7}" type="presParOf" srcId="{D2CEC7DC-D8F3-4BF8-943A-4C7B0C9F01B1}" destId="{1013840D-A35D-4E1A-8C7C-255C196251A9}" srcOrd="10" destOrd="0" presId="urn:microsoft.com/office/officeart/2005/8/layout/process1"/>
    <dgm:cxn modelId="{D8948152-E32C-4132-8BEE-89D871DB7176}" type="presParOf" srcId="{D2CEC7DC-D8F3-4BF8-943A-4C7B0C9F01B1}" destId="{174BF5F6-BC90-4991-B56A-791DA0923209}" srcOrd="11" destOrd="0" presId="urn:microsoft.com/office/officeart/2005/8/layout/process1"/>
    <dgm:cxn modelId="{5F1BFA37-9747-4E7F-8FB4-5A5C97EE3748}" type="presParOf" srcId="{174BF5F6-BC90-4991-B56A-791DA0923209}" destId="{0032005B-0FD9-4EAA-B1CC-329868AE7A16}" srcOrd="0" destOrd="0" presId="urn:microsoft.com/office/officeart/2005/8/layout/process1"/>
    <dgm:cxn modelId="{508EC2FD-4D45-41D8-86A4-8E7BB523AAB2}" type="presParOf" srcId="{D2CEC7DC-D8F3-4BF8-943A-4C7B0C9F01B1}" destId="{35FB667E-6601-49F2-B120-71B20D3DBD0C}" srcOrd="12" destOrd="0" presId="urn:microsoft.com/office/officeart/2005/8/layout/process1"/>
    <dgm:cxn modelId="{9CFAEE53-8A2F-4F77-88F5-4B5527DEA69A}" type="presParOf" srcId="{D2CEC7DC-D8F3-4BF8-943A-4C7B0C9F01B1}" destId="{55EF3C3F-AAE9-4E4F-9B6F-2A2236BE71B2}" srcOrd="13" destOrd="0" presId="urn:microsoft.com/office/officeart/2005/8/layout/process1"/>
    <dgm:cxn modelId="{5CC044FA-FD04-4F50-AAEF-A7B2B03D07F1}" type="presParOf" srcId="{55EF3C3F-AAE9-4E4F-9B6F-2A2236BE71B2}" destId="{81E8D0E2-E643-49DC-9577-8EE1AF56319C}" srcOrd="0" destOrd="0" presId="urn:microsoft.com/office/officeart/2005/8/layout/process1"/>
    <dgm:cxn modelId="{202AE3F6-6BC3-49B2-B9E8-DD7F3D9EAC24}" type="presParOf" srcId="{D2CEC7DC-D8F3-4BF8-943A-4C7B0C9F01B1}" destId="{0394032B-B3E2-406F-94C3-D9A453F58145}" srcOrd="14" destOrd="0" presId="urn:microsoft.com/office/officeart/2005/8/layout/process1"/>
    <dgm:cxn modelId="{60673DB7-27AF-4919-8362-CF0FF9AD8B07}" type="presParOf" srcId="{D2CEC7DC-D8F3-4BF8-943A-4C7B0C9F01B1}" destId="{15A338F5-999F-4743-BF43-7EA4F343D557}" srcOrd="15" destOrd="0" presId="urn:microsoft.com/office/officeart/2005/8/layout/process1"/>
    <dgm:cxn modelId="{D38F45A3-2A5E-477B-B1F1-23CBB365E50C}" type="presParOf" srcId="{15A338F5-999F-4743-BF43-7EA4F343D557}" destId="{B28774DA-06F9-49B1-8E68-725C28D786B1}" srcOrd="0" destOrd="0" presId="urn:microsoft.com/office/officeart/2005/8/layout/process1"/>
    <dgm:cxn modelId="{D61AFADF-83A6-4F98-8DCD-EF75D7B0310C}" type="presParOf" srcId="{D2CEC7DC-D8F3-4BF8-943A-4C7B0C9F01B1}" destId="{544AEE77-6CE3-485C-B8F1-B465B99157B3}" srcOrd="16" destOrd="0" presId="urn:microsoft.com/office/officeart/2005/8/layout/process1"/>
    <dgm:cxn modelId="{401CEA1B-64A3-4359-8814-9C824640ED18}" type="presParOf" srcId="{D2CEC7DC-D8F3-4BF8-943A-4C7B0C9F01B1}" destId="{D0993CC2-F06A-4BE2-A34A-F06B192BD8DB}" srcOrd="17" destOrd="0" presId="urn:microsoft.com/office/officeart/2005/8/layout/process1"/>
    <dgm:cxn modelId="{8666A60E-1078-480E-A0CA-F88CDE034DA0}" type="presParOf" srcId="{D0993CC2-F06A-4BE2-A34A-F06B192BD8DB}" destId="{5FB01375-0380-4A96-B932-3FBFBFB99D06}" srcOrd="0" destOrd="0" presId="urn:microsoft.com/office/officeart/2005/8/layout/process1"/>
    <dgm:cxn modelId="{980DDAD7-158E-4D9E-B416-0F06A2AEAB47}" type="presParOf" srcId="{D2CEC7DC-D8F3-4BF8-943A-4C7B0C9F01B1}" destId="{84EF8258-89B7-4EB0-9CB4-E5150BB09CA6}" srcOrd="18" destOrd="0" presId="urn:microsoft.com/office/officeart/2005/8/layout/process1"/>
    <dgm:cxn modelId="{29D06CCF-2DA3-43FF-B5E0-AE9212C377DF}" type="presParOf" srcId="{D2CEC7DC-D8F3-4BF8-943A-4C7B0C9F01B1}" destId="{B5EEDF79-7A1B-4AB3-A73B-1A27C72A8C2F}" srcOrd="19" destOrd="0" presId="urn:microsoft.com/office/officeart/2005/8/layout/process1"/>
    <dgm:cxn modelId="{A0944FC6-A19D-4C93-8F4B-A91BB9648F04}" type="presParOf" srcId="{B5EEDF79-7A1B-4AB3-A73B-1A27C72A8C2F}" destId="{6F118D37-B02B-4AB1-8D2F-87A33B881239}" srcOrd="0" destOrd="0" presId="urn:microsoft.com/office/officeart/2005/8/layout/process1"/>
    <dgm:cxn modelId="{56C47221-082B-4F2D-8C97-9F9018129C1C}" type="presParOf" srcId="{D2CEC7DC-D8F3-4BF8-943A-4C7B0C9F01B1}" destId="{99C1967D-8050-4F60-AB30-C9314021E116}" srcOrd="20" destOrd="0" presId="urn:microsoft.com/office/officeart/2005/8/layout/process1"/>
    <dgm:cxn modelId="{4CA7278F-2EFE-42CC-B2DC-2C5478ED2F30}" type="presParOf" srcId="{D2CEC7DC-D8F3-4BF8-943A-4C7B0C9F01B1}" destId="{12487774-4249-4C28-ABE5-14B960048188}" srcOrd="21" destOrd="0" presId="urn:microsoft.com/office/officeart/2005/8/layout/process1"/>
    <dgm:cxn modelId="{9F03B80A-A446-4027-9360-967759EFF332}" type="presParOf" srcId="{12487774-4249-4C28-ABE5-14B960048188}" destId="{3494FE60-759A-4D61-BA48-7648A4A4D6FA}" srcOrd="0" destOrd="0" presId="urn:microsoft.com/office/officeart/2005/8/layout/process1"/>
    <dgm:cxn modelId="{A9458F20-792B-44D4-847D-797F911E3F39}" type="presParOf" srcId="{D2CEC7DC-D8F3-4BF8-943A-4C7B0C9F01B1}" destId="{6E74A81A-40E5-4EE0-91A3-2C9382EB0DCE}" srcOrd="22" destOrd="0" presId="urn:microsoft.com/office/officeart/2005/8/layout/process1"/>
    <dgm:cxn modelId="{32493347-3BFB-4D6A-8CA2-E548666F1281}" type="presParOf" srcId="{D2CEC7DC-D8F3-4BF8-943A-4C7B0C9F01B1}" destId="{ECC311F3-0E3A-477B-8BC9-6D6E90AE533A}" srcOrd="23" destOrd="0" presId="urn:microsoft.com/office/officeart/2005/8/layout/process1"/>
    <dgm:cxn modelId="{946555FD-6FD5-45DA-9798-3B0CAE185695}" type="presParOf" srcId="{ECC311F3-0E3A-477B-8BC9-6D6E90AE533A}" destId="{B770F6A8-398F-4665-8148-5693C594043D}" srcOrd="0" destOrd="0" presId="urn:microsoft.com/office/officeart/2005/8/layout/process1"/>
    <dgm:cxn modelId="{6B812A15-B59A-4915-B0BA-30533312B45F}" type="presParOf" srcId="{D2CEC7DC-D8F3-4BF8-943A-4C7B0C9F01B1}" destId="{2924FF3B-1148-45B8-9BE4-3E3850C33745}" srcOrd="24" destOrd="0" presId="urn:microsoft.com/office/officeart/2005/8/layout/process1"/>
    <dgm:cxn modelId="{E39A0BE2-638B-4D85-BF06-31C2833DC1AD}" type="presParOf" srcId="{D2CEC7DC-D8F3-4BF8-943A-4C7B0C9F01B1}" destId="{15367118-C574-4AAE-8E94-71CDDBE33834}" srcOrd="25" destOrd="0" presId="urn:microsoft.com/office/officeart/2005/8/layout/process1"/>
    <dgm:cxn modelId="{0040F3E5-6104-4C5B-9FAD-BEBF6A75ED31}" type="presParOf" srcId="{15367118-C574-4AAE-8E94-71CDDBE33834}" destId="{EDD58750-CC1B-42EB-A0E2-BDAE29FE8407}" srcOrd="0" destOrd="0" presId="urn:microsoft.com/office/officeart/2005/8/layout/process1"/>
    <dgm:cxn modelId="{1C7501C5-047A-4A62-AE9B-E752ED4E24BB}" type="presParOf" srcId="{D2CEC7DC-D8F3-4BF8-943A-4C7B0C9F01B1}" destId="{3D89D50F-3319-4304-B410-24885C9F0ADE}" srcOrd="26" destOrd="0" presId="urn:microsoft.com/office/officeart/2005/8/layout/process1"/>
    <dgm:cxn modelId="{A1BE1113-A687-49E3-9034-21CD4EC39823}" type="presParOf" srcId="{D2CEC7DC-D8F3-4BF8-943A-4C7B0C9F01B1}" destId="{01C429F5-271E-4534-98C4-D8A64E53681B}" srcOrd="27" destOrd="0" presId="urn:microsoft.com/office/officeart/2005/8/layout/process1"/>
    <dgm:cxn modelId="{FA2B9AB3-A723-43CE-AAD9-7F050467F628}" type="presParOf" srcId="{01C429F5-271E-4534-98C4-D8A64E53681B}" destId="{7FBE40D1-8D2B-4694-BA2E-25207807284E}" srcOrd="0" destOrd="0" presId="urn:microsoft.com/office/officeart/2005/8/layout/process1"/>
    <dgm:cxn modelId="{D2C94569-52F6-4277-882E-F8BCF3CA9456}" type="presParOf" srcId="{D2CEC7DC-D8F3-4BF8-943A-4C7B0C9F01B1}" destId="{0E919780-113F-4B87-8B37-FDF5897FA703}" srcOrd="2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716BB-BE71-42BB-AB33-EE093E19DD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FD1043-05E1-4419-A52C-7AA702E34F4A}">
      <dgm:prSet phldrT="[Text]" custT="1"/>
      <dgm:spPr>
        <a:solidFill>
          <a:srgbClr val="137125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/>
            <a:t>Coleta de Dados</a:t>
          </a:r>
          <a:endParaRPr lang="en-US" sz="1400" baseline="0" dirty="0"/>
        </a:p>
      </dgm:t>
    </dgm:pt>
    <dgm:pt modelId="{DA8E932A-FB8D-4A1E-978B-6D300C61D948}" type="parTrans" cxnId="{CE6AB4C5-133B-43CC-884E-EB08A0F87F05}">
      <dgm:prSet/>
      <dgm:spPr/>
      <dgm:t>
        <a:bodyPr/>
        <a:lstStyle/>
        <a:p>
          <a:endParaRPr lang="en-US" sz="3600" baseline="0"/>
        </a:p>
      </dgm:t>
    </dgm:pt>
    <dgm:pt modelId="{102A0AB1-7CFA-4AAB-B20C-9167257E13ED}" type="sibTrans" cxnId="{CE6AB4C5-133B-43CC-884E-EB08A0F87F05}">
      <dgm:prSet custT="1"/>
      <dgm:spPr/>
      <dgm:t>
        <a:bodyPr/>
        <a:lstStyle/>
        <a:p>
          <a:endParaRPr lang="en-US" sz="1200" baseline="0"/>
        </a:p>
      </dgm:t>
    </dgm:pt>
    <dgm:pt modelId="{45122DDE-264F-4761-B383-7AF3E75386D3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Limpeza de Dados</a:t>
          </a:r>
        </a:p>
      </dgm:t>
    </dgm:pt>
    <dgm:pt modelId="{3FE9BE5B-9F2F-4BD7-860C-7CD4BA705E64}" type="parTrans" cxnId="{CECFFB69-F6B7-4BED-998C-4DDD809DB94F}">
      <dgm:prSet/>
      <dgm:spPr/>
      <dgm:t>
        <a:bodyPr/>
        <a:lstStyle/>
        <a:p>
          <a:endParaRPr lang="en-US" sz="3600" baseline="0"/>
        </a:p>
      </dgm:t>
    </dgm:pt>
    <dgm:pt modelId="{D38A044F-A1D2-4CA6-B2F5-C0F02DB837A4}" type="sibTrans" cxnId="{CECFFB69-F6B7-4BED-998C-4DDD809DB94F}">
      <dgm:prSet custT="1"/>
      <dgm:spPr/>
      <dgm:t>
        <a:bodyPr/>
        <a:lstStyle/>
        <a:p>
          <a:endParaRPr lang="en-US" sz="1200" baseline="0"/>
        </a:p>
      </dgm:t>
    </dgm:pt>
    <dgm:pt modelId="{E5649010-A5A0-42DB-B289-0FA5C4AF7DA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Exploração e Análise de Dados</a:t>
          </a:r>
        </a:p>
      </dgm:t>
    </dgm:pt>
    <dgm:pt modelId="{988E4CA6-5217-45E8-9B07-6C10B1F59C1E}" type="parTrans" cxnId="{C6EE837D-8D71-49E6-8124-779A976642DA}">
      <dgm:prSet/>
      <dgm:spPr/>
      <dgm:t>
        <a:bodyPr/>
        <a:lstStyle/>
        <a:p>
          <a:endParaRPr lang="en-US" sz="3600" baseline="0"/>
        </a:p>
      </dgm:t>
    </dgm:pt>
    <dgm:pt modelId="{D2E4A200-1FAC-4A3D-B7B6-1ACF686819F0}" type="sibTrans" cxnId="{C6EE837D-8D71-49E6-8124-779A976642DA}">
      <dgm:prSet custT="1"/>
      <dgm:spPr/>
      <dgm:t>
        <a:bodyPr/>
        <a:lstStyle/>
        <a:p>
          <a:endParaRPr lang="en-US" sz="1200" baseline="0" dirty="0"/>
        </a:p>
      </dgm:t>
    </dgm:pt>
    <dgm:pt modelId="{E87E6DDE-0AD2-4205-B2C1-805C059CE58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Pré-processamento</a:t>
          </a:r>
          <a:r>
            <a:rPr lang="en-US" sz="1400" b="0" i="0" baseline="0" dirty="0"/>
            <a:t> de Dados</a:t>
          </a:r>
        </a:p>
      </dgm:t>
    </dgm:pt>
    <dgm:pt modelId="{11DC1E60-5F13-44FE-99CB-E64539EA8CE3}" type="parTrans" cxnId="{462936CE-E0F2-4A30-A148-1850B27D9E4F}">
      <dgm:prSet/>
      <dgm:spPr/>
      <dgm:t>
        <a:bodyPr/>
        <a:lstStyle/>
        <a:p>
          <a:endParaRPr lang="en-US" sz="3600" baseline="0"/>
        </a:p>
      </dgm:t>
    </dgm:pt>
    <dgm:pt modelId="{1B415BA2-50BE-47C7-ACF4-54DD74702D46}" type="sibTrans" cxnId="{462936CE-E0F2-4A30-A148-1850B27D9E4F}">
      <dgm:prSet custT="1"/>
      <dgm:spPr/>
      <dgm:t>
        <a:bodyPr/>
        <a:lstStyle/>
        <a:p>
          <a:endParaRPr lang="en-US" sz="1200" baseline="0"/>
        </a:p>
      </dgm:t>
    </dgm:pt>
    <dgm:pt modelId="{5681E349-DA49-473E-BA49-CD3A1255E723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Depuração de Dados</a:t>
          </a:r>
        </a:p>
      </dgm:t>
    </dgm:pt>
    <dgm:pt modelId="{2204E773-50B4-4D04-ABFA-2B4148978F1C}" type="parTrans" cxnId="{B5647DFE-3F68-40B0-865D-C0574E37B3C3}">
      <dgm:prSet/>
      <dgm:spPr/>
      <dgm:t>
        <a:bodyPr/>
        <a:lstStyle/>
        <a:p>
          <a:endParaRPr lang="en-US" sz="3600" baseline="0"/>
        </a:p>
      </dgm:t>
    </dgm:pt>
    <dgm:pt modelId="{630F8E3A-D617-4BD7-9725-111671684328}" type="sibTrans" cxnId="{B5647DFE-3F68-40B0-865D-C0574E37B3C3}">
      <dgm:prSet custT="1"/>
      <dgm:spPr/>
      <dgm:t>
        <a:bodyPr/>
        <a:lstStyle/>
        <a:p>
          <a:endParaRPr lang="en-US" sz="1200" baseline="0"/>
        </a:p>
      </dgm:t>
    </dgm:pt>
    <dgm:pt modelId="{CC3DFECE-6B22-46F4-B54C-40DD0E198BA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Engenharia de Variáveis</a:t>
          </a:r>
        </a:p>
      </dgm:t>
    </dgm:pt>
    <dgm:pt modelId="{2D8B8418-9DD0-43F7-9987-283E6B52EAF9}" type="parTrans" cxnId="{A592FFE9-397C-4A09-98D1-7D5EE28628FA}">
      <dgm:prSet/>
      <dgm:spPr/>
      <dgm:t>
        <a:bodyPr/>
        <a:lstStyle/>
        <a:p>
          <a:endParaRPr lang="en-US" sz="3600" baseline="0"/>
        </a:p>
      </dgm:t>
    </dgm:pt>
    <dgm:pt modelId="{5FDF9D3E-2C94-4C58-8B61-1DD1FD31C4E8}" type="sibTrans" cxnId="{A592FFE9-397C-4A09-98D1-7D5EE28628FA}">
      <dgm:prSet custT="1"/>
      <dgm:spPr/>
      <dgm:t>
        <a:bodyPr/>
        <a:lstStyle/>
        <a:p>
          <a:endParaRPr lang="en-US" sz="1200" baseline="0"/>
        </a:p>
      </dgm:t>
    </dgm:pt>
    <dgm:pt modelId="{F346C3F6-EB0A-4922-81CB-08E005BB766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/>
            <a:t>Seleção de Variáveis</a:t>
          </a:r>
        </a:p>
      </dgm:t>
    </dgm:pt>
    <dgm:pt modelId="{86C7409D-2ACB-4861-AC4E-6F08576125EA}" type="parTrans" cxnId="{17683E44-30C8-4D4C-8EF5-28B88B4070B4}">
      <dgm:prSet/>
      <dgm:spPr/>
      <dgm:t>
        <a:bodyPr/>
        <a:lstStyle/>
        <a:p>
          <a:endParaRPr lang="en-US" sz="3600" baseline="0"/>
        </a:p>
      </dgm:t>
    </dgm:pt>
    <dgm:pt modelId="{7C8A3E01-0D19-4A57-8341-C3E88D21D3DD}" type="sibTrans" cxnId="{17683E44-30C8-4D4C-8EF5-28B88B4070B4}">
      <dgm:prSet custT="1"/>
      <dgm:spPr/>
      <dgm:t>
        <a:bodyPr/>
        <a:lstStyle/>
        <a:p>
          <a:endParaRPr lang="en-US" sz="1200" baseline="0"/>
        </a:p>
      </dgm:t>
    </dgm:pt>
    <dgm:pt modelId="{6DE6A02D-B47D-4793-AB56-05866B77F5F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Seleção</a:t>
          </a:r>
          <a:r>
            <a:rPr lang="en-US" sz="1400" b="0" i="0" baseline="0" dirty="0"/>
            <a:t> de </a:t>
          </a:r>
          <a:r>
            <a:rPr lang="en-US" sz="1400" b="0" i="0" baseline="0" dirty="0" err="1"/>
            <a:t>Modelo</a:t>
          </a:r>
          <a:endParaRPr lang="en-US" sz="1400" b="0" i="0" baseline="0" dirty="0"/>
        </a:p>
      </dgm:t>
    </dgm:pt>
    <dgm:pt modelId="{DFBC185C-E511-4CB0-B9E1-0ADAB8A6BBE3}" type="parTrans" cxnId="{0A474250-BD21-405A-AAB2-64E8DECA177E}">
      <dgm:prSet/>
      <dgm:spPr/>
      <dgm:t>
        <a:bodyPr/>
        <a:lstStyle/>
        <a:p>
          <a:endParaRPr lang="en-US" sz="3600" baseline="0"/>
        </a:p>
      </dgm:t>
    </dgm:pt>
    <dgm:pt modelId="{00BC437F-3F80-4E29-B361-2DA1484CE271}" type="sibTrans" cxnId="{0A474250-BD21-405A-AAB2-64E8DECA177E}">
      <dgm:prSet custT="1"/>
      <dgm:spPr/>
      <dgm:t>
        <a:bodyPr/>
        <a:lstStyle/>
        <a:p>
          <a:endParaRPr lang="en-US" sz="1200" baseline="0"/>
        </a:p>
      </dgm:t>
    </dgm:pt>
    <dgm:pt modelId="{01446A06-A403-4C7B-AA85-DE0B3EA1463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Treinamento</a:t>
          </a:r>
          <a:r>
            <a:rPr lang="en-US" sz="1400" b="0" i="0" baseline="0" dirty="0"/>
            <a:t> de </a:t>
          </a:r>
          <a:r>
            <a:rPr lang="en-US" sz="1400" b="0" i="0" baseline="0" dirty="0" err="1"/>
            <a:t>Modelo</a:t>
          </a:r>
          <a:endParaRPr lang="en-US" sz="1400" b="0" i="0" baseline="0" dirty="0"/>
        </a:p>
      </dgm:t>
    </dgm:pt>
    <dgm:pt modelId="{A1E9B708-E99E-4CA0-9496-696C1B16D45B}" type="parTrans" cxnId="{B633F04B-2F87-4D24-B90E-8975EAA5EDEA}">
      <dgm:prSet/>
      <dgm:spPr/>
      <dgm:t>
        <a:bodyPr/>
        <a:lstStyle/>
        <a:p>
          <a:endParaRPr lang="en-US" sz="3600" baseline="0"/>
        </a:p>
      </dgm:t>
    </dgm:pt>
    <dgm:pt modelId="{EE589094-78E7-4C7E-89B9-20A9A3D454B5}" type="sibTrans" cxnId="{B633F04B-2F87-4D24-B90E-8975EAA5EDEA}">
      <dgm:prSet custT="1"/>
      <dgm:spPr/>
      <dgm:t>
        <a:bodyPr/>
        <a:lstStyle/>
        <a:p>
          <a:endParaRPr lang="en-US" sz="1200" baseline="0"/>
        </a:p>
      </dgm:t>
    </dgm:pt>
    <dgm:pt modelId="{00090932-E158-4CE4-B662-DD4FF69C7DCE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/>
            <a:t>Avaliação de Modelo</a:t>
          </a:r>
        </a:p>
      </dgm:t>
    </dgm:pt>
    <dgm:pt modelId="{F8868942-ABEE-4E98-84C8-8C1221056D4D}" type="parTrans" cxnId="{127280F2-4190-4A4F-B955-B4DC88503DC7}">
      <dgm:prSet/>
      <dgm:spPr/>
      <dgm:t>
        <a:bodyPr/>
        <a:lstStyle/>
        <a:p>
          <a:endParaRPr lang="en-US" sz="3600" baseline="0"/>
        </a:p>
      </dgm:t>
    </dgm:pt>
    <dgm:pt modelId="{B1227216-A9A5-4662-B0A3-E36107183A78}" type="sibTrans" cxnId="{127280F2-4190-4A4F-B955-B4DC88503DC7}">
      <dgm:prSet custT="1"/>
      <dgm:spPr/>
      <dgm:t>
        <a:bodyPr/>
        <a:lstStyle/>
        <a:p>
          <a:endParaRPr lang="en-US" sz="1200" baseline="0"/>
        </a:p>
      </dgm:t>
    </dgm:pt>
    <dgm:pt modelId="{2ACCF206-B15C-43CE-BF46-A04B93ACCF7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Ajuste</a:t>
          </a:r>
          <a:r>
            <a:rPr lang="en-US" sz="1400" b="0" i="0" baseline="0" dirty="0"/>
            <a:t> de </a:t>
          </a:r>
          <a:r>
            <a:rPr lang="en-US" sz="1400" b="0" i="0" baseline="0" dirty="0" err="1"/>
            <a:t>Hiperparâmetros</a:t>
          </a:r>
          <a:endParaRPr lang="en-US" sz="1400" b="0" i="0" baseline="0" dirty="0"/>
        </a:p>
      </dgm:t>
    </dgm:pt>
    <dgm:pt modelId="{A58A5E4E-6132-4A50-9A6E-9C384C40C956}" type="parTrans" cxnId="{C76A2701-2AC2-40F6-A936-8305AB46768B}">
      <dgm:prSet/>
      <dgm:spPr/>
      <dgm:t>
        <a:bodyPr/>
        <a:lstStyle/>
        <a:p>
          <a:endParaRPr lang="en-US" sz="3600" baseline="0"/>
        </a:p>
      </dgm:t>
    </dgm:pt>
    <dgm:pt modelId="{E0300096-4177-4117-9620-607D5FAE12EF}" type="sibTrans" cxnId="{C76A2701-2AC2-40F6-A936-8305AB46768B}">
      <dgm:prSet custT="1"/>
      <dgm:spPr/>
      <dgm:t>
        <a:bodyPr/>
        <a:lstStyle/>
        <a:p>
          <a:endParaRPr lang="en-US" sz="1200" baseline="0"/>
        </a:p>
      </dgm:t>
    </dgm:pt>
    <dgm:pt modelId="{B62C85DE-52AB-4CEA-9BF8-79A48F0D1C0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/>
            <a:t>Interpretação de Modelo</a:t>
          </a:r>
        </a:p>
      </dgm:t>
    </dgm:pt>
    <dgm:pt modelId="{90C74926-D5FE-4505-A4F0-125FCB8E6E4F}" type="parTrans" cxnId="{BCAD6A32-3BB1-4CC6-BBBE-F9B09609C375}">
      <dgm:prSet/>
      <dgm:spPr/>
      <dgm:t>
        <a:bodyPr/>
        <a:lstStyle/>
        <a:p>
          <a:endParaRPr lang="en-US" sz="3600" baseline="0"/>
        </a:p>
      </dgm:t>
    </dgm:pt>
    <dgm:pt modelId="{490181F1-6CA4-4C66-8DAA-3311C5936157}" type="sibTrans" cxnId="{BCAD6A32-3BB1-4CC6-BBBE-F9B09609C375}">
      <dgm:prSet custT="1"/>
      <dgm:spPr/>
      <dgm:t>
        <a:bodyPr/>
        <a:lstStyle/>
        <a:p>
          <a:endParaRPr lang="en-US" sz="1200" baseline="0"/>
        </a:p>
      </dgm:t>
    </dgm:pt>
    <dgm:pt modelId="{EFA54B63-8151-4EF3-9F9A-B0C9E7B02B2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/>
            <a:t>Implantação de Modelo</a:t>
          </a:r>
        </a:p>
      </dgm:t>
    </dgm:pt>
    <dgm:pt modelId="{84D3ADF7-3CD6-4FE1-903C-4F476EAEC68F}" type="parTrans" cxnId="{76289EC5-50D0-4A67-BF0E-B9CD50947868}">
      <dgm:prSet/>
      <dgm:spPr/>
      <dgm:t>
        <a:bodyPr/>
        <a:lstStyle/>
        <a:p>
          <a:endParaRPr lang="en-US" sz="3600" baseline="0"/>
        </a:p>
      </dgm:t>
    </dgm:pt>
    <dgm:pt modelId="{BFA31297-FFF9-4C00-B16F-911A0152F6BF}" type="sibTrans" cxnId="{76289EC5-50D0-4A67-BF0E-B9CD50947868}">
      <dgm:prSet custT="1"/>
      <dgm:spPr/>
      <dgm:t>
        <a:bodyPr/>
        <a:lstStyle/>
        <a:p>
          <a:endParaRPr lang="en-US" sz="1200" baseline="0"/>
        </a:p>
      </dgm:t>
    </dgm:pt>
    <dgm:pt modelId="{7B04660B-6B15-4D5E-A3A0-A191ED3FF3B0}">
      <dgm:prSet custT="1"/>
      <dgm:spPr>
        <a:solidFill>
          <a:srgbClr val="C0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400" b="0" i="0" baseline="0" dirty="0"/>
            <a:t>Monitoramento e Manutenção de Modelo</a:t>
          </a:r>
        </a:p>
      </dgm:t>
    </dgm:pt>
    <dgm:pt modelId="{3DE405DB-9CE5-40D5-8CA3-AA6E9BF69C67}" type="parTrans" cxnId="{0A9600AB-EEC4-42FD-BF0A-F3237D2F4DB6}">
      <dgm:prSet/>
      <dgm:spPr/>
      <dgm:t>
        <a:bodyPr/>
        <a:lstStyle/>
        <a:p>
          <a:endParaRPr lang="en-US" sz="3600" baseline="0"/>
        </a:p>
      </dgm:t>
    </dgm:pt>
    <dgm:pt modelId="{509D0437-9EB6-4F82-B7B0-BA5047D20EF3}" type="sibTrans" cxnId="{0A9600AB-EEC4-42FD-BF0A-F3237D2F4DB6}">
      <dgm:prSet/>
      <dgm:spPr/>
      <dgm:t>
        <a:bodyPr/>
        <a:lstStyle/>
        <a:p>
          <a:endParaRPr lang="en-US" sz="3600" baseline="0"/>
        </a:p>
      </dgm:t>
    </dgm:pt>
    <dgm:pt modelId="{F5E5BB56-ED3F-48B2-91D7-F5977E9EC62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0" i="0" baseline="0" dirty="0" err="1"/>
            <a:t>Lidando</a:t>
          </a:r>
          <a:r>
            <a:rPr lang="en-US" sz="1400" b="0" i="0" baseline="0" dirty="0"/>
            <a:t> com Classes </a:t>
          </a:r>
          <a:r>
            <a:rPr lang="en-US" sz="1400" b="0" i="0" baseline="0" dirty="0" err="1"/>
            <a:t>Desbalanceadas</a:t>
          </a:r>
          <a:endParaRPr lang="pt-BR" sz="1400" b="0" i="0" baseline="0" dirty="0"/>
        </a:p>
      </dgm:t>
    </dgm:pt>
    <dgm:pt modelId="{521CCD18-E842-439F-85BD-0D7C1941BC8B}" type="parTrans" cxnId="{9631738C-C6B2-4173-AE75-9DC94365A3E1}">
      <dgm:prSet/>
      <dgm:spPr/>
      <dgm:t>
        <a:bodyPr/>
        <a:lstStyle/>
        <a:p>
          <a:endParaRPr lang="en-US" sz="3600" baseline="0"/>
        </a:p>
      </dgm:t>
    </dgm:pt>
    <dgm:pt modelId="{B5CBEEFA-2114-40EB-8C60-53D1A4E577AF}" type="sibTrans" cxnId="{9631738C-C6B2-4173-AE75-9DC94365A3E1}">
      <dgm:prSet custT="1"/>
      <dgm:spPr/>
      <dgm:t>
        <a:bodyPr/>
        <a:lstStyle/>
        <a:p>
          <a:endParaRPr lang="en-US" sz="1200" baseline="0"/>
        </a:p>
      </dgm:t>
    </dgm:pt>
    <dgm:pt modelId="{D2CEC7DC-D8F3-4BF8-943A-4C7B0C9F01B1}" type="pres">
      <dgm:prSet presAssocID="{951716BB-BE71-42BB-AB33-EE093E19DD02}" presName="Name0" presStyleCnt="0">
        <dgm:presLayoutVars>
          <dgm:dir/>
          <dgm:resizeHandles val="exact"/>
        </dgm:presLayoutVars>
      </dgm:prSet>
      <dgm:spPr/>
    </dgm:pt>
    <dgm:pt modelId="{B6F67DE1-9C12-4C54-8C6F-9E928BB88145}" type="pres">
      <dgm:prSet presAssocID="{5BFD1043-05E1-4419-A52C-7AA702E34F4A}" presName="node" presStyleLbl="node1" presStyleIdx="0" presStyleCnt="15" custScaleX="2000000" custScaleY="98012" custLinFactX="8002418" custLinFactNeighborX="8100000" custLinFactNeighborY="-67588">
        <dgm:presLayoutVars>
          <dgm:bulletEnabled val="1"/>
        </dgm:presLayoutVars>
      </dgm:prSet>
      <dgm:spPr/>
    </dgm:pt>
    <dgm:pt modelId="{9D8FAAB5-C854-4BC1-95C7-1C973E3032F0}" type="pres">
      <dgm:prSet presAssocID="{102A0AB1-7CFA-4AAB-B20C-9167257E13ED}" presName="sibTrans" presStyleLbl="sibTrans2D1" presStyleIdx="0" presStyleCnt="14" custScaleY="1222738"/>
      <dgm:spPr/>
    </dgm:pt>
    <dgm:pt modelId="{88344B12-2D61-4124-A9FD-27CC14B79041}" type="pres">
      <dgm:prSet presAssocID="{102A0AB1-7CFA-4AAB-B20C-9167257E13ED}" presName="connectorText" presStyleLbl="sibTrans2D1" presStyleIdx="0" presStyleCnt="14"/>
      <dgm:spPr/>
    </dgm:pt>
    <dgm:pt modelId="{7AD3B62F-8861-4882-9D6D-4A7F3F922F72}" type="pres">
      <dgm:prSet presAssocID="{45122DDE-264F-4761-B383-7AF3E75386D3}" presName="node" presStyleLbl="node1" presStyleIdx="1" presStyleCnt="15" custScaleX="2000000" custScaleY="98012" custLinFactX="8860282" custLinFactNeighborX="8900000" custLinFactNeighborY="-66668">
        <dgm:presLayoutVars>
          <dgm:bulletEnabled val="1"/>
        </dgm:presLayoutVars>
      </dgm:prSet>
      <dgm:spPr/>
    </dgm:pt>
    <dgm:pt modelId="{4C4B193A-5696-4043-B150-F43B25C9F67A}" type="pres">
      <dgm:prSet presAssocID="{D38A044F-A1D2-4CA6-B2F5-C0F02DB837A4}" presName="sibTrans" presStyleLbl="sibTrans2D1" presStyleIdx="1" presStyleCnt="14" custScaleY="1222738"/>
      <dgm:spPr/>
    </dgm:pt>
    <dgm:pt modelId="{C3C4A723-38AB-4EF5-89CB-FCACEED57E18}" type="pres">
      <dgm:prSet presAssocID="{D38A044F-A1D2-4CA6-B2F5-C0F02DB837A4}" presName="connectorText" presStyleLbl="sibTrans2D1" presStyleIdx="1" presStyleCnt="14"/>
      <dgm:spPr/>
    </dgm:pt>
    <dgm:pt modelId="{59BBE253-42F5-4077-BF09-A61C7B714E3C}" type="pres">
      <dgm:prSet presAssocID="{E5649010-A5A0-42DB-B289-0FA5C4AF7DAD}" presName="node" presStyleLbl="node1" presStyleIdx="2" presStyleCnt="15" custScaleX="2000000" custScaleY="98012" custLinFactX="9700000" custLinFactNeighborX="9795972" custLinFactNeighborY="-66948">
        <dgm:presLayoutVars>
          <dgm:bulletEnabled val="1"/>
        </dgm:presLayoutVars>
      </dgm:prSet>
      <dgm:spPr/>
    </dgm:pt>
    <dgm:pt modelId="{4018BF23-6FCE-4C38-94A4-CBDF798519FA}" type="pres">
      <dgm:prSet presAssocID="{D2E4A200-1FAC-4A3D-B7B6-1ACF686819F0}" presName="sibTrans" presStyleLbl="sibTrans2D1" presStyleIdx="2" presStyleCnt="14" custScaleY="1222738"/>
      <dgm:spPr/>
    </dgm:pt>
    <dgm:pt modelId="{472071FF-123B-40C3-9B3D-2C9F00F296B1}" type="pres">
      <dgm:prSet presAssocID="{D2E4A200-1FAC-4A3D-B7B6-1ACF686819F0}" presName="connectorText" presStyleLbl="sibTrans2D1" presStyleIdx="2" presStyleCnt="14"/>
      <dgm:spPr/>
    </dgm:pt>
    <dgm:pt modelId="{77BE29AF-86CD-4D0E-90C1-DDBC5E7359E6}" type="pres">
      <dgm:prSet presAssocID="{E87E6DDE-0AD2-4205-B2C1-805C059CE58E}" presName="node" presStyleLbl="node1" presStyleIdx="3" presStyleCnt="15" custScaleX="2000000" custScaleY="98012" custLinFactX="10758178" custLinFactNeighborX="10800000" custLinFactNeighborY="-61928">
        <dgm:presLayoutVars>
          <dgm:bulletEnabled val="1"/>
        </dgm:presLayoutVars>
      </dgm:prSet>
      <dgm:spPr/>
    </dgm:pt>
    <dgm:pt modelId="{EC989981-A316-4B89-A41B-E227A8FFBFD0}" type="pres">
      <dgm:prSet presAssocID="{1B415BA2-50BE-47C7-ACF4-54DD74702D46}" presName="sibTrans" presStyleLbl="sibTrans2D1" presStyleIdx="3" presStyleCnt="14" custScaleY="1222738"/>
      <dgm:spPr/>
    </dgm:pt>
    <dgm:pt modelId="{1ADAE79C-C2F0-431A-B3C6-7668CD9AE75B}" type="pres">
      <dgm:prSet presAssocID="{1B415BA2-50BE-47C7-ACF4-54DD74702D46}" presName="connectorText" presStyleLbl="sibTrans2D1" presStyleIdx="3" presStyleCnt="14"/>
      <dgm:spPr/>
    </dgm:pt>
    <dgm:pt modelId="{FFAD8263-0942-4E37-AA08-23BAB8EC1001}" type="pres">
      <dgm:prSet presAssocID="{5681E349-DA49-473E-BA49-CD3A1255E723}" presName="node" presStyleLbl="node1" presStyleIdx="4" presStyleCnt="15" custScaleX="2000000" custScaleY="98012" custLinFactX="11480421" custLinFactNeighborX="11500000" custLinFactNeighborY="-66668">
        <dgm:presLayoutVars>
          <dgm:bulletEnabled val="1"/>
        </dgm:presLayoutVars>
      </dgm:prSet>
      <dgm:spPr/>
    </dgm:pt>
    <dgm:pt modelId="{03C480B2-DCC6-41DD-9533-824F7DA81C42}" type="pres">
      <dgm:prSet presAssocID="{630F8E3A-D617-4BD7-9725-111671684328}" presName="sibTrans" presStyleLbl="sibTrans2D1" presStyleIdx="4" presStyleCnt="14" custScaleY="1222738"/>
      <dgm:spPr/>
    </dgm:pt>
    <dgm:pt modelId="{5A537DEC-565F-410D-B56A-2984E1562F9E}" type="pres">
      <dgm:prSet presAssocID="{630F8E3A-D617-4BD7-9725-111671684328}" presName="connectorText" presStyleLbl="sibTrans2D1" presStyleIdx="4" presStyleCnt="14"/>
      <dgm:spPr/>
    </dgm:pt>
    <dgm:pt modelId="{1013840D-A35D-4E1A-8C7C-255C196251A9}" type="pres">
      <dgm:prSet presAssocID="{F5E5BB56-ED3F-48B2-91D7-F5977E9EC62A}" presName="node" presStyleLbl="node1" presStyleIdx="5" presStyleCnt="15" custScaleX="2000000" custScaleY="92281" custLinFactX="10013521" custLinFactNeighborX="10100000" custLinFactNeighborY="91246">
        <dgm:presLayoutVars>
          <dgm:bulletEnabled val="1"/>
        </dgm:presLayoutVars>
      </dgm:prSet>
      <dgm:spPr/>
    </dgm:pt>
    <dgm:pt modelId="{174BF5F6-BC90-4991-B56A-791DA0923209}" type="pres">
      <dgm:prSet presAssocID="{B5CBEEFA-2114-40EB-8C60-53D1A4E577AF}" presName="sibTrans" presStyleLbl="sibTrans2D1" presStyleIdx="5" presStyleCnt="14" custScaleY="1222738"/>
      <dgm:spPr/>
    </dgm:pt>
    <dgm:pt modelId="{0032005B-0FD9-4EAA-B1CC-329868AE7A16}" type="pres">
      <dgm:prSet presAssocID="{B5CBEEFA-2114-40EB-8C60-53D1A4E577AF}" presName="connectorText" presStyleLbl="sibTrans2D1" presStyleIdx="5" presStyleCnt="14"/>
      <dgm:spPr/>
    </dgm:pt>
    <dgm:pt modelId="{35FB667E-6601-49F2-B120-71B20D3DBD0C}" type="pres">
      <dgm:prSet presAssocID="{CC3DFECE-6B22-46F4-B54C-40DD0E198BA4}" presName="node" presStyleLbl="node1" presStyleIdx="6" presStyleCnt="15" custScaleX="2000000" custScaleY="92281" custLinFactX="6400000" custLinFactNeighborX="6468179" custLinFactNeighborY="88676">
        <dgm:presLayoutVars>
          <dgm:bulletEnabled val="1"/>
        </dgm:presLayoutVars>
      </dgm:prSet>
      <dgm:spPr/>
    </dgm:pt>
    <dgm:pt modelId="{55EF3C3F-AAE9-4E4F-9B6F-2A2236BE71B2}" type="pres">
      <dgm:prSet presAssocID="{5FDF9D3E-2C94-4C58-8B61-1DD1FD31C4E8}" presName="sibTrans" presStyleLbl="sibTrans2D1" presStyleIdx="6" presStyleCnt="14" custScaleY="1222738"/>
      <dgm:spPr/>
    </dgm:pt>
    <dgm:pt modelId="{81E8D0E2-E643-49DC-9577-8EE1AF56319C}" type="pres">
      <dgm:prSet presAssocID="{5FDF9D3E-2C94-4C58-8B61-1DD1FD31C4E8}" presName="connectorText" presStyleLbl="sibTrans2D1" presStyleIdx="6" presStyleCnt="14"/>
      <dgm:spPr/>
    </dgm:pt>
    <dgm:pt modelId="{0394032B-B3E2-406F-94C3-D9A453F58145}" type="pres">
      <dgm:prSet presAssocID="{F346C3F6-EB0A-4922-81CB-08E005BB766B}" presName="node" presStyleLbl="node1" presStyleIdx="7" presStyleCnt="15" custScaleX="2000000" custScaleY="92281" custLinFactX="2418389" custLinFactNeighborX="2500000" custLinFactNeighborY="90061">
        <dgm:presLayoutVars>
          <dgm:bulletEnabled val="1"/>
        </dgm:presLayoutVars>
      </dgm:prSet>
      <dgm:spPr/>
    </dgm:pt>
    <dgm:pt modelId="{15A338F5-999F-4743-BF43-7EA4F343D557}" type="pres">
      <dgm:prSet presAssocID="{7C8A3E01-0D19-4A57-8341-C3E88D21D3DD}" presName="sibTrans" presStyleLbl="sibTrans2D1" presStyleIdx="7" presStyleCnt="14" custScaleY="1222738"/>
      <dgm:spPr/>
    </dgm:pt>
    <dgm:pt modelId="{B28774DA-06F9-49B1-8E68-725C28D786B1}" type="pres">
      <dgm:prSet presAssocID="{7C8A3E01-0D19-4A57-8341-C3E88D21D3DD}" presName="connectorText" presStyleLbl="sibTrans2D1" presStyleIdx="7" presStyleCnt="14"/>
      <dgm:spPr/>
    </dgm:pt>
    <dgm:pt modelId="{544AEE77-6CE3-485C-B8F1-B465B99157B3}" type="pres">
      <dgm:prSet presAssocID="{6DE6A02D-B47D-4793-AB56-05866B77F5FE}" presName="node" presStyleLbl="node1" presStyleIdx="8" presStyleCnt="15" custScaleX="2000000" custScaleY="92281" custLinFactX="-1268616" custLinFactNeighborX="-1300000" custLinFactNeighborY="90061">
        <dgm:presLayoutVars>
          <dgm:bulletEnabled val="1"/>
        </dgm:presLayoutVars>
      </dgm:prSet>
      <dgm:spPr/>
    </dgm:pt>
    <dgm:pt modelId="{D0993CC2-F06A-4BE2-A34A-F06B192BD8DB}" type="pres">
      <dgm:prSet presAssocID="{00BC437F-3F80-4E29-B361-2DA1484CE271}" presName="sibTrans" presStyleLbl="sibTrans2D1" presStyleIdx="8" presStyleCnt="14" custScaleY="1222738"/>
      <dgm:spPr/>
    </dgm:pt>
    <dgm:pt modelId="{5FB01375-0380-4A96-B932-3FBFBFB99D06}" type="pres">
      <dgm:prSet presAssocID="{00BC437F-3F80-4E29-B361-2DA1484CE271}" presName="connectorText" presStyleLbl="sibTrans2D1" presStyleIdx="8" presStyleCnt="14"/>
      <dgm:spPr/>
    </dgm:pt>
    <dgm:pt modelId="{84EF8258-89B7-4EB0-9CB4-E5150BB09CA6}" type="pres">
      <dgm:prSet presAssocID="{01446A06-A403-4C7B-AA85-DE0B3EA14632}" presName="node" presStyleLbl="node1" presStyleIdx="9" presStyleCnt="15" custScaleX="2000000" custScaleY="92281" custLinFactX="-5039865" custLinFactNeighborX="-5100000" custLinFactNeighborY="88279">
        <dgm:presLayoutVars>
          <dgm:bulletEnabled val="1"/>
        </dgm:presLayoutVars>
      </dgm:prSet>
      <dgm:spPr/>
    </dgm:pt>
    <dgm:pt modelId="{B5EEDF79-7A1B-4AB3-A73B-1A27C72A8C2F}" type="pres">
      <dgm:prSet presAssocID="{EE589094-78E7-4C7E-89B9-20A9A3D454B5}" presName="sibTrans" presStyleLbl="sibTrans2D1" presStyleIdx="9" presStyleCnt="14" custScaleY="1222738"/>
      <dgm:spPr/>
    </dgm:pt>
    <dgm:pt modelId="{6F118D37-B02B-4AB1-8D2F-87A33B881239}" type="pres">
      <dgm:prSet presAssocID="{EE589094-78E7-4C7E-89B9-20A9A3D454B5}" presName="connectorText" presStyleLbl="sibTrans2D1" presStyleIdx="9" presStyleCnt="14"/>
      <dgm:spPr/>
    </dgm:pt>
    <dgm:pt modelId="{99C1967D-8050-4F60-AB30-C9314021E116}" type="pres">
      <dgm:prSet presAssocID="{00090932-E158-4CE4-B662-DD4FF69C7DCE}" presName="node" presStyleLbl="node1" presStyleIdx="10" presStyleCnt="15" custScaleX="2000000" custScaleY="92281" custLinFactX="-6540229" custLinFactY="100000" custLinFactNeighborX="-6600000" custLinFactNeighborY="145950">
        <dgm:presLayoutVars>
          <dgm:bulletEnabled val="1"/>
        </dgm:presLayoutVars>
      </dgm:prSet>
      <dgm:spPr/>
    </dgm:pt>
    <dgm:pt modelId="{12487774-4249-4C28-ABE5-14B960048188}" type="pres">
      <dgm:prSet presAssocID="{B1227216-A9A5-4662-B0A3-E36107183A78}" presName="sibTrans" presStyleLbl="sibTrans2D1" presStyleIdx="10" presStyleCnt="14" custScaleY="1222738"/>
      <dgm:spPr/>
    </dgm:pt>
    <dgm:pt modelId="{3494FE60-759A-4D61-BA48-7648A4A4D6FA}" type="pres">
      <dgm:prSet presAssocID="{B1227216-A9A5-4662-B0A3-E36107183A78}" presName="connectorText" presStyleLbl="sibTrans2D1" presStyleIdx="10" presStyleCnt="14"/>
      <dgm:spPr/>
    </dgm:pt>
    <dgm:pt modelId="{6E74A81A-40E5-4EE0-91A3-2C9382EB0DCE}" type="pres">
      <dgm:prSet presAssocID="{2ACCF206-B15C-43CE-BF46-A04B93ACCF77}" presName="node" presStyleLbl="node1" presStyleIdx="11" presStyleCnt="15" custScaleX="2000000" custScaleY="92281" custLinFactX="-5808827" custLinFactY="100000" custLinFactNeighborX="-5900000" custLinFactNeighborY="148139">
        <dgm:presLayoutVars>
          <dgm:bulletEnabled val="1"/>
        </dgm:presLayoutVars>
      </dgm:prSet>
      <dgm:spPr/>
    </dgm:pt>
    <dgm:pt modelId="{ECC311F3-0E3A-477B-8BC9-6D6E90AE533A}" type="pres">
      <dgm:prSet presAssocID="{E0300096-4177-4117-9620-607D5FAE12EF}" presName="sibTrans" presStyleLbl="sibTrans2D1" presStyleIdx="11" presStyleCnt="14" custScaleY="1222738"/>
      <dgm:spPr/>
    </dgm:pt>
    <dgm:pt modelId="{B770F6A8-398F-4665-8148-5693C594043D}" type="pres">
      <dgm:prSet presAssocID="{E0300096-4177-4117-9620-607D5FAE12EF}" presName="connectorText" presStyleLbl="sibTrans2D1" presStyleIdx="11" presStyleCnt="14"/>
      <dgm:spPr/>
    </dgm:pt>
    <dgm:pt modelId="{2924FF3B-1148-45B8-9BE4-3E3850C33745}" type="pres">
      <dgm:prSet presAssocID="{B62C85DE-52AB-4CEA-9BF8-79A48F0D1C0C}" presName="node" presStyleLbl="node1" presStyleIdx="12" presStyleCnt="15" custScaleX="2000000" custScaleY="92281" custLinFactX="-4800000" custLinFactY="100000" custLinFactNeighborX="-4898586" custLinFactNeighborY="145950">
        <dgm:presLayoutVars>
          <dgm:bulletEnabled val="1"/>
        </dgm:presLayoutVars>
      </dgm:prSet>
      <dgm:spPr/>
    </dgm:pt>
    <dgm:pt modelId="{15367118-C574-4AAE-8E94-71CDDBE33834}" type="pres">
      <dgm:prSet presAssocID="{490181F1-6CA4-4C66-8DAA-3311C5936157}" presName="sibTrans" presStyleLbl="sibTrans2D1" presStyleIdx="12" presStyleCnt="14" custScaleY="1222738"/>
      <dgm:spPr/>
    </dgm:pt>
    <dgm:pt modelId="{EDD58750-CC1B-42EB-A0E2-BDAE29FE8407}" type="pres">
      <dgm:prSet presAssocID="{490181F1-6CA4-4C66-8DAA-3311C5936157}" presName="connectorText" presStyleLbl="sibTrans2D1" presStyleIdx="12" presStyleCnt="14"/>
      <dgm:spPr/>
    </dgm:pt>
    <dgm:pt modelId="{3D89D50F-3319-4304-B410-24885C9F0ADE}" type="pres">
      <dgm:prSet presAssocID="{EFA54B63-8151-4EF3-9F9A-B0C9E7B02B21}" presName="node" presStyleLbl="node1" presStyleIdx="13" presStyleCnt="15" custScaleX="2000000" custScaleY="92281" custLinFactX="-3765724" custLinFactY="100000" custLinFactNeighborX="-3800000" custLinFactNeighborY="147135">
        <dgm:presLayoutVars>
          <dgm:bulletEnabled val="1"/>
        </dgm:presLayoutVars>
      </dgm:prSet>
      <dgm:spPr/>
    </dgm:pt>
    <dgm:pt modelId="{01C429F5-271E-4534-98C4-D8A64E53681B}" type="pres">
      <dgm:prSet presAssocID="{BFA31297-FFF9-4C00-B16F-911A0152F6BF}" presName="sibTrans" presStyleLbl="sibTrans2D1" presStyleIdx="13" presStyleCnt="14" custScaleY="1222738"/>
      <dgm:spPr/>
    </dgm:pt>
    <dgm:pt modelId="{7FBE40D1-8D2B-4694-BA2E-25207807284E}" type="pres">
      <dgm:prSet presAssocID="{BFA31297-FFF9-4C00-B16F-911A0152F6BF}" presName="connectorText" presStyleLbl="sibTrans2D1" presStyleIdx="13" presStyleCnt="14"/>
      <dgm:spPr/>
    </dgm:pt>
    <dgm:pt modelId="{0E919780-113F-4B87-8B37-FDF5897FA703}" type="pres">
      <dgm:prSet presAssocID="{7B04660B-6B15-4D5E-A3A0-A191ED3FF3B0}" presName="node" presStyleLbl="node1" presStyleIdx="14" presStyleCnt="15" custScaleX="2000000" custScaleY="92281" custLinFactX="-3064648" custLinFactY="100000" custLinFactNeighborX="-3100000" custLinFactNeighborY="145950">
        <dgm:presLayoutVars>
          <dgm:bulletEnabled val="1"/>
        </dgm:presLayoutVars>
      </dgm:prSet>
      <dgm:spPr/>
    </dgm:pt>
  </dgm:ptLst>
  <dgm:cxnLst>
    <dgm:cxn modelId="{C76A2701-2AC2-40F6-A936-8305AB46768B}" srcId="{951716BB-BE71-42BB-AB33-EE093E19DD02}" destId="{2ACCF206-B15C-43CE-BF46-A04B93ACCF77}" srcOrd="11" destOrd="0" parTransId="{A58A5E4E-6132-4A50-9A6E-9C384C40C956}" sibTransId="{E0300096-4177-4117-9620-607D5FAE12EF}"/>
    <dgm:cxn modelId="{64B6CA03-CC79-4853-AAED-7301D7698AC8}" type="presOf" srcId="{D38A044F-A1D2-4CA6-B2F5-C0F02DB837A4}" destId="{4C4B193A-5696-4043-B150-F43B25C9F67A}" srcOrd="0" destOrd="0" presId="urn:microsoft.com/office/officeart/2005/8/layout/process1"/>
    <dgm:cxn modelId="{96BB4C14-30AC-4F3B-8980-E6FB730EDE60}" type="presOf" srcId="{D2E4A200-1FAC-4A3D-B7B6-1ACF686819F0}" destId="{472071FF-123B-40C3-9B3D-2C9F00F296B1}" srcOrd="1" destOrd="0" presId="urn:microsoft.com/office/officeart/2005/8/layout/process1"/>
    <dgm:cxn modelId="{5CE11019-1890-41A9-B96E-8DD8534EEFF9}" type="presOf" srcId="{BFA31297-FFF9-4C00-B16F-911A0152F6BF}" destId="{7FBE40D1-8D2B-4694-BA2E-25207807284E}" srcOrd="1" destOrd="0" presId="urn:microsoft.com/office/officeart/2005/8/layout/process1"/>
    <dgm:cxn modelId="{6E5D9E19-D70A-425E-B65C-950B4C135F2F}" type="presOf" srcId="{7C8A3E01-0D19-4A57-8341-C3E88D21D3DD}" destId="{B28774DA-06F9-49B1-8E68-725C28D786B1}" srcOrd="1" destOrd="0" presId="urn:microsoft.com/office/officeart/2005/8/layout/process1"/>
    <dgm:cxn modelId="{2DC7341B-5DB2-4CFE-B9B5-EA1FF9F6FD11}" type="presOf" srcId="{E87E6DDE-0AD2-4205-B2C1-805C059CE58E}" destId="{77BE29AF-86CD-4D0E-90C1-DDBC5E7359E6}" srcOrd="0" destOrd="0" presId="urn:microsoft.com/office/officeart/2005/8/layout/process1"/>
    <dgm:cxn modelId="{2C45B820-272C-4022-99CA-6F975ECC233C}" type="presOf" srcId="{B5CBEEFA-2114-40EB-8C60-53D1A4E577AF}" destId="{174BF5F6-BC90-4991-B56A-791DA0923209}" srcOrd="0" destOrd="0" presId="urn:microsoft.com/office/officeart/2005/8/layout/process1"/>
    <dgm:cxn modelId="{2145DA20-9740-44F0-8B82-C31135C8513E}" type="presOf" srcId="{1B415BA2-50BE-47C7-ACF4-54DD74702D46}" destId="{1ADAE79C-C2F0-431A-B3C6-7668CD9AE75B}" srcOrd="1" destOrd="0" presId="urn:microsoft.com/office/officeart/2005/8/layout/process1"/>
    <dgm:cxn modelId="{FC5AA724-7288-4387-BB8B-5C65C16D9578}" type="presOf" srcId="{BFA31297-FFF9-4C00-B16F-911A0152F6BF}" destId="{01C429F5-271E-4534-98C4-D8A64E53681B}" srcOrd="0" destOrd="0" presId="urn:microsoft.com/office/officeart/2005/8/layout/process1"/>
    <dgm:cxn modelId="{F37D7429-6919-47F0-9DCA-BC3FA8A32165}" type="presOf" srcId="{EE589094-78E7-4C7E-89B9-20A9A3D454B5}" destId="{6F118D37-B02B-4AB1-8D2F-87A33B881239}" srcOrd="1" destOrd="0" presId="urn:microsoft.com/office/officeart/2005/8/layout/process1"/>
    <dgm:cxn modelId="{ADECF72E-383A-49EC-B8E8-69793C4407E7}" type="presOf" srcId="{E5649010-A5A0-42DB-B289-0FA5C4AF7DAD}" destId="{59BBE253-42F5-4077-BF09-A61C7B714E3C}" srcOrd="0" destOrd="0" presId="urn:microsoft.com/office/officeart/2005/8/layout/process1"/>
    <dgm:cxn modelId="{1D187F2F-8341-420E-A512-171D9CEC7949}" type="presOf" srcId="{45122DDE-264F-4761-B383-7AF3E75386D3}" destId="{7AD3B62F-8861-4882-9D6D-4A7F3F922F72}" srcOrd="0" destOrd="0" presId="urn:microsoft.com/office/officeart/2005/8/layout/process1"/>
    <dgm:cxn modelId="{BCAD6A32-3BB1-4CC6-BBBE-F9B09609C375}" srcId="{951716BB-BE71-42BB-AB33-EE093E19DD02}" destId="{B62C85DE-52AB-4CEA-9BF8-79A48F0D1C0C}" srcOrd="12" destOrd="0" parTransId="{90C74926-D5FE-4505-A4F0-125FCB8E6E4F}" sibTransId="{490181F1-6CA4-4C66-8DAA-3311C5936157}"/>
    <dgm:cxn modelId="{48873B36-E78B-4838-B023-E1B7D1E334D7}" type="presOf" srcId="{630F8E3A-D617-4BD7-9725-111671684328}" destId="{03C480B2-DCC6-41DD-9533-824F7DA81C42}" srcOrd="0" destOrd="0" presId="urn:microsoft.com/office/officeart/2005/8/layout/process1"/>
    <dgm:cxn modelId="{B970AA40-83D5-4271-B1C1-4095BB903474}" type="presOf" srcId="{5FDF9D3E-2C94-4C58-8B61-1DD1FD31C4E8}" destId="{81E8D0E2-E643-49DC-9577-8EE1AF56319C}" srcOrd="1" destOrd="0" presId="urn:microsoft.com/office/officeart/2005/8/layout/process1"/>
    <dgm:cxn modelId="{6BE7C540-7B9B-48E5-8D52-080A0783BD0D}" type="presOf" srcId="{EE589094-78E7-4C7E-89B9-20A9A3D454B5}" destId="{B5EEDF79-7A1B-4AB3-A73B-1A27C72A8C2F}" srcOrd="0" destOrd="0" presId="urn:microsoft.com/office/officeart/2005/8/layout/process1"/>
    <dgm:cxn modelId="{D1B67A5B-00CD-41BA-B01B-1BE8BE2EF873}" type="presOf" srcId="{D38A044F-A1D2-4CA6-B2F5-C0F02DB837A4}" destId="{C3C4A723-38AB-4EF5-89CB-FCACEED57E18}" srcOrd="1" destOrd="0" presId="urn:microsoft.com/office/officeart/2005/8/layout/process1"/>
    <dgm:cxn modelId="{19DB185C-5BA2-42FA-B6E2-3113B535FEC0}" type="presOf" srcId="{00090932-E158-4CE4-B662-DD4FF69C7DCE}" destId="{99C1967D-8050-4F60-AB30-C9314021E116}" srcOrd="0" destOrd="0" presId="urn:microsoft.com/office/officeart/2005/8/layout/process1"/>
    <dgm:cxn modelId="{14C91D61-D1F1-454B-84A7-A5D05EA00E70}" type="presOf" srcId="{F5E5BB56-ED3F-48B2-91D7-F5977E9EC62A}" destId="{1013840D-A35D-4E1A-8C7C-255C196251A9}" srcOrd="0" destOrd="0" presId="urn:microsoft.com/office/officeart/2005/8/layout/process1"/>
    <dgm:cxn modelId="{17683E44-30C8-4D4C-8EF5-28B88B4070B4}" srcId="{951716BB-BE71-42BB-AB33-EE093E19DD02}" destId="{F346C3F6-EB0A-4922-81CB-08E005BB766B}" srcOrd="7" destOrd="0" parTransId="{86C7409D-2ACB-4861-AC4E-6F08576125EA}" sibTransId="{7C8A3E01-0D19-4A57-8341-C3E88D21D3DD}"/>
    <dgm:cxn modelId="{BC36D248-AA4B-471F-9A20-5DD80F33F31C}" type="presOf" srcId="{B1227216-A9A5-4662-B0A3-E36107183A78}" destId="{3494FE60-759A-4D61-BA48-7648A4A4D6FA}" srcOrd="1" destOrd="0" presId="urn:microsoft.com/office/officeart/2005/8/layout/process1"/>
    <dgm:cxn modelId="{CECFFB69-F6B7-4BED-998C-4DDD809DB94F}" srcId="{951716BB-BE71-42BB-AB33-EE093E19DD02}" destId="{45122DDE-264F-4761-B383-7AF3E75386D3}" srcOrd="1" destOrd="0" parTransId="{3FE9BE5B-9F2F-4BD7-860C-7CD4BA705E64}" sibTransId="{D38A044F-A1D2-4CA6-B2F5-C0F02DB837A4}"/>
    <dgm:cxn modelId="{7228FC69-7034-405F-BC13-6E36694EC9C3}" type="presOf" srcId="{F346C3F6-EB0A-4922-81CB-08E005BB766B}" destId="{0394032B-B3E2-406F-94C3-D9A453F58145}" srcOrd="0" destOrd="0" presId="urn:microsoft.com/office/officeart/2005/8/layout/process1"/>
    <dgm:cxn modelId="{B633F04B-2F87-4D24-B90E-8975EAA5EDEA}" srcId="{951716BB-BE71-42BB-AB33-EE093E19DD02}" destId="{01446A06-A403-4C7B-AA85-DE0B3EA14632}" srcOrd="9" destOrd="0" parTransId="{A1E9B708-E99E-4CA0-9496-696C1B16D45B}" sibTransId="{EE589094-78E7-4C7E-89B9-20A9A3D454B5}"/>
    <dgm:cxn modelId="{44F20F6F-CB61-4F09-9DAC-B9F036BD2C97}" type="presOf" srcId="{CC3DFECE-6B22-46F4-B54C-40DD0E198BA4}" destId="{35FB667E-6601-49F2-B120-71B20D3DBD0C}" srcOrd="0" destOrd="0" presId="urn:microsoft.com/office/officeart/2005/8/layout/process1"/>
    <dgm:cxn modelId="{4ED97E6F-10C4-49B9-A3BA-8EB2C698BEF3}" type="presOf" srcId="{490181F1-6CA4-4C66-8DAA-3311C5936157}" destId="{15367118-C574-4AAE-8E94-71CDDBE33834}" srcOrd="0" destOrd="0" presId="urn:microsoft.com/office/officeart/2005/8/layout/process1"/>
    <dgm:cxn modelId="{0A474250-BD21-405A-AAB2-64E8DECA177E}" srcId="{951716BB-BE71-42BB-AB33-EE093E19DD02}" destId="{6DE6A02D-B47D-4793-AB56-05866B77F5FE}" srcOrd="8" destOrd="0" parTransId="{DFBC185C-E511-4CB0-B9E1-0ADAB8A6BBE3}" sibTransId="{00BC437F-3F80-4E29-B361-2DA1484CE271}"/>
    <dgm:cxn modelId="{B5921B56-C269-4B7C-8A3A-AAF910A23279}" type="presOf" srcId="{B62C85DE-52AB-4CEA-9BF8-79A48F0D1C0C}" destId="{2924FF3B-1148-45B8-9BE4-3E3850C33745}" srcOrd="0" destOrd="0" presId="urn:microsoft.com/office/officeart/2005/8/layout/process1"/>
    <dgm:cxn modelId="{B80D7956-AEB4-4D74-B0D7-A1A402FD712E}" type="presOf" srcId="{E0300096-4177-4117-9620-607D5FAE12EF}" destId="{B770F6A8-398F-4665-8148-5693C594043D}" srcOrd="1" destOrd="0" presId="urn:microsoft.com/office/officeart/2005/8/layout/process1"/>
    <dgm:cxn modelId="{23CB3377-A3C9-495D-A45D-B73E0E90507E}" type="presOf" srcId="{01446A06-A403-4C7B-AA85-DE0B3EA14632}" destId="{84EF8258-89B7-4EB0-9CB4-E5150BB09CA6}" srcOrd="0" destOrd="0" presId="urn:microsoft.com/office/officeart/2005/8/layout/process1"/>
    <dgm:cxn modelId="{B3E45479-C9C3-4408-B60A-9A01CE297D0E}" type="presOf" srcId="{7B04660B-6B15-4D5E-A3A0-A191ED3FF3B0}" destId="{0E919780-113F-4B87-8B37-FDF5897FA703}" srcOrd="0" destOrd="0" presId="urn:microsoft.com/office/officeart/2005/8/layout/process1"/>
    <dgm:cxn modelId="{C6EE837D-8D71-49E6-8124-779A976642DA}" srcId="{951716BB-BE71-42BB-AB33-EE093E19DD02}" destId="{E5649010-A5A0-42DB-B289-0FA5C4AF7DAD}" srcOrd="2" destOrd="0" parTransId="{988E4CA6-5217-45E8-9B07-6C10B1F59C1E}" sibTransId="{D2E4A200-1FAC-4A3D-B7B6-1ACF686819F0}"/>
    <dgm:cxn modelId="{C5B7A786-E220-4000-82F6-9FAFD514F0DF}" type="presOf" srcId="{102A0AB1-7CFA-4AAB-B20C-9167257E13ED}" destId="{88344B12-2D61-4124-A9FD-27CC14B79041}" srcOrd="1" destOrd="0" presId="urn:microsoft.com/office/officeart/2005/8/layout/process1"/>
    <dgm:cxn modelId="{9631738C-C6B2-4173-AE75-9DC94365A3E1}" srcId="{951716BB-BE71-42BB-AB33-EE093E19DD02}" destId="{F5E5BB56-ED3F-48B2-91D7-F5977E9EC62A}" srcOrd="5" destOrd="0" parTransId="{521CCD18-E842-439F-85BD-0D7C1941BC8B}" sibTransId="{B5CBEEFA-2114-40EB-8C60-53D1A4E577AF}"/>
    <dgm:cxn modelId="{B735D193-52CD-4EED-A41F-30457C8306D4}" type="presOf" srcId="{5BFD1043-05E1-4419-A52C-7AA702E34F4A}" destId="{B6F67DE1-9C12-4C54-8C6F-9E928BB88145}" srcOrd="0" destOrd="0" presId="urn:microsoft.com/office/officeart/2005/8/layout/process1"/>
    <dgm:cxn modelId="{4E590C95-AC4C-4F77-8556-D50D4CC64EF2}" type="presOf" srcId="{00BC437F-3F80-4E29-B361-2DA1484CE271}" destId="{D0993CC2-F06A-4BE2-A34A-F06B192BD8DB}" srcOrd="0" destOrd="0" presId="urn:microsoft.com/office/officeart/2005/8/layout/process1"/>
    <dgm:cxn modelId="{EFF05D99-6BB6-4FFC-B336-E715248D5925}" type="presOf" srcId="{5681E349-DA49-473E-BA49-CD3A1255E723}" destId="{FFAD8263-0942-4E37-AA08-23BAB8EC1001}" srcOrd="0" destOrd="0" presId="urn:microsoft.com/office/officeart/2005/8/layout/process1"/>
    <dgm:cxn modelId="{A21C2DA1-C063-4944-9321-FA30B9247211}" type="presOf" srcId="{7C8A3E01-0D19-4A57-8341-C3E88D21D3DD}" destId="{15A338F5-999F-4743-BF43-7EA4F343D557}" srcOrd="0" destOrd="0" presId="urn:microsoft.com/office/officeart/2005/8/layout/process1"/>
    <dgm:cxn modelId="{05F634A2-8749-4ADF-9AAA-BFB3F6C88D81}" type="presOf" srcId="{D2E4A200-1FAC-4A3D-B7B6-1ACF686819F0}" destId="{4018BF23-6FCE-4C38-94A4-CBDF798519FA}" srcOrd="0" destOrd="0" presId="urn:microsoft.com/office/officeart/2005/8/layout/process1"/>
    <dgm:cxn modelId="{0A9600AB-EEC4-42FD-BF0A-F3237D2F4DB6}" srcId="{951716BB-BE71-42BB-AB33-EE093E19DD02}" destId="{7B04660B-6B15-4D5E-A3A0-A191ED3FF3B0}" srcOrd="14" destOrd="0" parTransId="{3DE405DB-9CE5-40D5-8CA3-AA6E9BF69C67}" sibTransId="{509D0437-9EB6-4F82-B7B0-BA5047D20EF3}"/>
    <dgm:cxn modelId="{14A2C4B7-676D-4973-9B75-B92AF16085C8}" type="presOf" srcId="{6DE6A02D-B47D-4793-AB56-05866B77F5FE}" destId="{544AEE77-6CE3-485C-B8F1-B465B99157B3}" srcOrd="0" destOrd="0" presId="urn:microsoft.com/office/officeart/2005/8/layout/process1"/>
    <dgm:cxn modelId="{FC5DA2C3-1891-4066-B0B0-C8EB2F28132D}" type="presOf" srcId="{00BC437F-3F80-4E29-B361-2DA1484CE271}" destId="{5FB01375-0380-4A96-B932-3FBFBFB99D06}" srcOrd="1" destOrd="0" presId="urn:microsoft.com/office/officeart/2005/8/layout/process1"/>
    <dgm:cxn modelId="{76289EC5-50D0-4A67-BF0E-B9CD50947868}" srcId="{951716BB-BE71-42BB-AB33-EE093E19DD02}" destId="{EFA54B63-8151-4EF3-9F9A-B0C9E7B02B21}" srcOrd="13" destOrd="0" parTransId="{84D3ADF7-3CD6-4FE1-903C-4F476EAEC68F}" sibTransId="{BFA31297-FFF9-4C00-B16F-911A0152F6BF}"/>
    <dgm:cxn modelId="{CE6AB4C5-133B-43CC-884E-EB08A0F87F05}" srcId="{951716BB-BE71-42BB-AB33-EE093E19DD02}" destId="{5BFD1043-05E1-4419-A52C-7AA702E34F4A}" srcOrd="0" destOrd="0" parTransId="{DA8E932A-FB8D-4A1E-978B-6D300C61D948}" sibTransId="{102A0AB1-7CFA-4AAB-B20C-9167257E13ED}"/>
    <dgm:cxn modelId="{462936CE-E0F2-4A30-A148-1850B27D9E4F}" srcId="{951716BB-BE71-42BB-AB33-EE093E19DD02}" destId="{E87E6DDE-0AD2-4205-B2C1-805C059CE58E}" srcOrd="3" destOrd="0" parTransId="{11DC1E60-5F13-44FE-99CB-E64539EA8CE3}" sibTransId="{1B415BA2-50BE-47C7-ACF4-54DD74702D46}"/>
    <dgm:cxn modelId="{177D6CD3-08AB-4512-A613-FEE566DDC60E}" type="presOf" srcId="{2ACCF206-B15C-43CE-BF46-A04B93ACCF77}" destId="{6E74A81A-40E5-4EE0-91A3-2C9382EB0DCE}" srcOrd="0" destOrd="0" presId="urn:microsoft.com/office/officeart/2005/8/layout/process1"/>
    <dgm:cxn modelId="{18B0B0D4-1C25-444A-9329-AE65E512102A}" type="presOf" srcId="{B5CBEEFA-2114-40EB-8C60-53D1A4E577AF}" destId="{0032005B-0FD9-4EAA-B1CC-329868AE7A16}" srcOrd="1" destOrd="0" presId="urn:microsoft.com/office/officeart/2005/8/layout/process1"/>
    <dgm:cxn modelId="{FF54BAD5-D2B7-485D-95B5-7B503F764985}" type="presOf" srcId="{5FDF9D3E-2C94-4C58-8B61-1DD1FD31C4E8}" destId="{55EF3C3F-AAE9-4E4F-9B6F-2A2236BE71B2}" srcOrd="0" destOrd="0" presId="urn:microsoft.com/office/officeart/2005/8/layout/process1"/>
    <dgm:cxn modelId="{40EAA7DB-7863-4050-8969-96AB3DFFE6F4}" type="presOf" srcId="{102A0AB1-7CFA-4AAB-B20C-9167257E13ED}" destId="{9D8FAAB5-C854-4BC1-95C7-1C973E3032F0}" srcOrd="0" destOrd="0" presId="urn:microsoft.com/office/officeart/2005/8/layout/process1"/>
    <dgm:cxn modelId="{149E32E1-D90B-4C99-A6C3-F42CE37072E0}" type="presOf" srcId="{951716BB-BE71-42BB-AB33-EE093E19DD02}" destId="{D2CEC7DC-D8F3-4BF8-943A-4C7B0C9F01B1}" srcOrd="0" destOrd="0" presId="urn:microsoft.com/office/officeart/2005/8/layout/process1"/>
    <dgm:cxn modelId="{9DDE84E1-EC1B-4E15-91E8-A9D07E3DEDF5}" type="presOf" srcId="{EFA54B63-8151-4EF3-9F9A-B0C9E7B02B21}" destId="{3D89D50F-3319-4304-B410-24885C9F0ADE}" srcOrd="0" destOrd="0" presId="urn:microsoft.com/office/officeart/2005/8/layout/process1"/>
    <dgm:cxn modelId="{9879D5E3-9E98-4456-94A5-BDC916D0BDC6}" type="presOf" srcId="{630F8E3A-D617-4BD7-9725-111671684328}" destId="{5A537DEC-565F-410D-B56A-2984E1562F9E}" srcOrd="1" destOrd="0" presId="urn:microsoft.com/office/officeart/2005/8/layout/process1"/>
    <dgm:cxn modelId="{846030E4-1ED2-4454-BD2E-BFBD60128235}" type="presOf" srcId="{490181F1-6CA4-4C66-8DAA-3311C5936157}" destId="{EDD58750-CC1B-42EB-A0E2-BDAE29FE8407}" srcOrd="1" destOrd="0" presId="urn:microsoft.com/office/officeart/2005/8/layout/process1"/>
    <dgm:cxn modelId="{A592FFE9-397C-4A09-98D1-7D5EE28628FA}" srcId="{951716BB-BE71-42BB-AB33-EE093E19DD02}" destId="{CC3DFECE-6B22-46F4-B54C-40DD0E198BA4}" srcOrd="6" destOrd="0" parTransId="{2D8B8418-9DD0-43F7-9987-283E6B52EAF9}" sibTransId="{5FDF9D3E-2C94-4C58-8B61-1DD1FD31C4E8}"/>
    <dgm:cxn modelId="{02C10CEE-DC9D-4BE2-B6A3-D81961989873}" type="presOf" srcId="{B1227216-A9A5-4662-B0A3-E36107183A78}" destId="{12487774-4249-4C28-ABE5-14B960048188}" srcOrd="0" destOrd="0" presId="urn:microsoft.com/office/officeart/2005/8/layout/process1"/>
    <dgm:cxn modelId="{2D282DF1-CE00-488C-896A-6DB36558C4EB}" type="presOf" srcId="{1B415BA2-50BE-47C7-ACF4-54DD74702D46}" destId="{EC989981-A316-4B89-A41B-E227A8FFBFD0}" srcOrd="0" destOrd="0" presId="urn:microsoft.com/office/officeart/2005/8/layout/process1"/>
    <dgm:cxn modelId="{127280F2-4190-4A4F-B955-B4DC88503DC7}" srcId="{951716BB-BE71-42BB-AB33-EE093E19DD02}" destId="{00090932-E158-4CE4-B662-DD4FF69C7DCE}" srcOrd="10" destOrd="0" parTransId="{F8868942-ABEE-4E98-84C8-8C1221056D4D}" sibTransId="{B1227216-A9A5-4662-B0A3-E36107183A78}"/>
    <dgm:cxn modelId="{B5647DFE-3F68-40B0-865D-C0574E37B3C3}" srcId="{951716BB-BE71-42BB-AB33-EE093E19DD02}" destId="{5681E349-DA49-473E-BA49-CD3A1255E723}" srcOrd="4" destOrd="0" parTransId="{2204E773-50B4-4D04-ABFA-2B4148978F1C}" sibTransId="{630F8E3A-D617-4BD7-9725-111671684328}"/>
    <dgm:cxn modelId="{F915A7FF-E085-41A3-86C4-A10480D77CBF}" type="presOf" srcId="{E0300096-4177-4117-9620-607D5FAE12EF}" destId="{ECC311F3-0E3A-477B-8BC9-6D6E90AE533A}" srcOrd="0" destOrd="0" presId="urn:microsoft.com/office/officeart/2005/8/layout/process1"/>
    <dgm:cxn modelId="{1FBBD147-EEBB-4A66-9D2F-40994AC4E06A}" type="presParOf" srcId="{D2CEC7DC-D8F3-4BF8-943A-4C7B0C9F01B1}" destId="{B6F67DE1-9C12-4C54-8C6F-9E928BB88145}" srcOrd="0" destOrd="0" presId="urn:microsoft.com/office/officeart/2005/8/layout/process1"/>
    <dgm:cxn modelId="{93FFC346-77FA-44BF-AACF-AFBCB1B91FA0}" type="presParOf" srcId="{D2CEC7DC-D8F3-4BF8-943A-4C7B0C9F01B1}" destId="{9D8FAAB5-C854-4BC1-95C7-1C973E3032F0}" srcOrd="1" destOrd="0" presId="urn:microsoft.com/office/officeart/2005/8/layout/process1"/>
    <dgm:cxn modelId="{8FCD8F2D-1DF9-4E24-A17F-A7452AAF7642}" type="presParOf" srcId="{9D8FAAB5-C854-4BC1-95C7-1C973E3032F0}" destId="{88344B12-2D61-4124-A9FD-27CC14B79041}" srcOrd="0" destOrd="0" presId="urn:microsoft.com/office/officeart/2005/8/layout/process1"/>
    <dgm:cxn modelId="{F6E8C23C-1F36-490D-B605-C5EF65396647}" type="presParOf" srcId="{D2CEC7DC-D8F3-4BF8-943A-4C7B0C9F01B1}" destId="{7AD3B62F-8861-4882-9D6D-4A7F3F922F72}" srcOrd="2" destOrd="0" presId="urn:microsoft.com/office/officeart/2005/8/layout/process1"/>
    <dgm:cxn modelId="{D5E27168-2622-4E1D-93E1-54FD671C477E}" type="presParOf" srcId="{D2CEC7DC-D8F3-4BF8-943A-4C7B0C9F01B1}" destId="{4C4B193A-5696-4043-B150-F43B25C9F67A}" srcOrd="3" destOrd="0" presId="urn:microsoft.com/office/officeart/2005/8/layout/process1"/>
    <dgm:cxn modelId="{BB90B289-2FEC-4038-AA26-931201140067}" type="presParOf" srcId="{4C4B193A-5696-4043-B150-F43B25C9F67A}" destId="{C3C4A723-38AB-4EF5-89CB-FCACEED57E18}" srcOrd="0" destOrd="0" presId="urn:microsoft.com/office/officeart/2005/8/layout/process1"/>
    <dgm:cxn modelId="{399403E7-1524-4932-99B3-2A43088584C9}" type="presParOf" srcId="{D2CEC7DC-D8F3-4BF8-943A-4C7B0C9F01B1}" destId="{59BBE253-42F5-4077-BF09-A61C7B714E3C}" srcOrd="4" destOrd="0" presId="urn:microsoft.com/office/officeart/2005/8/layout/process1"/>
    <dgm:cxn modelId="{C41BBC68-3605-4550-8674-E48D7FDB8944}" type="presParOf" srcId="{D2CEC7DC-D8F3-4BF8-943A-4C7B0C9F01B1}" destId="{4018BF23-6FCE-4C38-94A4-CBDF798519FA}" srcOrd="5" destOrd="0" presId="urn:microsoft.com/office/officeart/2005/8/layout/process1"/>
    <dgm:cxn modelId="{A7214BCC-A66C-4DEF-B881-17D31DB7AB90}" type="presParOf" srcId="{4018BF23-6FCE-4C38-94A4-CBDF798519FA}" destId="{472071FF-123B-40C3-9B3D-2C9F00F296B1}" srcOrd="0" destOrd="0" presId="urn:microsoft.com/office/officeart/2005/8/layout/process1"/>
    <dgm:cxn modelId="{B5DA01B6-18FB-469E-959B-8F1A4EC268F6}" type="presParOf" srcId="{D2CEC7DC-D8F3-4BF8-943A-4C7B0C9F01B1}" destId="{77BE29AF-86CD-4D0E-90C1-DDBC5E7359E6}" srcOrd="6" destOrd="0" presId="urn:microsoft.com/office/officeart/2005/8/layout/process1"/>
    <dgm:cxn modelId="{60999ADB-7954-4E2B-BD84-7E1197FAA627}" type="presParOf" srcId="{D2CEC7DC-D8F3-4BF8-943A-4C7B0C9F01B1}" destId="{EC989981-A316-4B89-A41B-E227A8FFBFD0}" srcOrd="7" destOrd="0" presId="urn:microsoft.com/office/officeart/2005/8/layout/process1"/>
    <dgm:cxn modelId="{BD950257-BD7B-47EE-8281-D28AE94B79F7}" type="presParOf" srcId="{EC989981-A316-4B89-A41B-E227A8FFBFD0}" destId="{1ADAE79C-C2F0-431A-B3C6-7668CD9AE75B}" srcOrd="0" destOrd="0" presId="urn:microsoft.com/office/officeart/2005/8/layout/process1"/>
    <dgm:cxn modelId="{F3EC7B29-FBB4-4F3C-AF07-9EFB31C0B7BB}" type="presParOf" srcId="{D2CEC7DC-D8F3-4BF8-943A-4C7B0C9F01B1}" destId="{FFAD8263-0942-4E37-AA08-23BAB8EC1001}" srcOrd="8" destOrd="0" presId="urn:microsoft.com/office/officeart/2005/8/layout/process1"/>
    <dgm:cxn modelId="{7A9A96A8-29D5-4D65-9290-2E52DF8345F4}" type="presParOf" srcId="{D2CEC7DC-D8F3-4BF8-943A-4C7B0C9F01B1}" destId="{03C480B2-DCC6-41DD-9533-824F7DA81C42}" srcOrd="9" destOrd="0" presId="urn:microsoft.com/office/officeart/2005/8/layout/process1"/>
    <dgm:cxn modelId="{D7AAB25F-70CD-4A34-8EAF-6B273329519C}" type="presParOf" srcId="{03C480B2-DCC6-41DD-9533-824F7DA81C42}" destId="{5A537DEC-565F-410D-B56A-2984E1562F9E}" srcOrd="0" destOrd="0" presId="urn:microsoft.com/office/officeart/2005/8/layout/process1"/>
    <dgm:cxn modelId="{01A6B399-5FF4-4BDD-A9A3-5F897D8A05E7}" type="presParOf" srcId="{D2CEC7DC-D8F3-4BF8-943A-4C7B0C9F01B1}" destId="{1013840D-A35D-4E1A-8C7C-255C196251A9}" srcOrd="10" destOrd="0" presId="urn:microsoft.com/office/officeart/2005/8/layout/process1"/>
    <dgm:cxn modelId="{D8948152-E32C-4132-8BEE-89D871DB7176}" type="presParOf" srcId="{D2CEC7DC-D8F3-4BF8-943A-4C7B0C9F01B1}" destId="{174BF5F6-BC90-4991-B56A-791DA0923209}" srcOrd="11" destOrd="0" presId="urn:microsoft.com/office/officeart/2005/8/layout/process1"/>
    <dgm:cxn modelId="{5F1BFA37-9747-4E7F-8FB4-5A5C97EE3748}" type="presParOf" srcId="{174BF5F6-BC90-4991-B56A-791DA0923209}" destId="{0032005B-0FD9-4EAA-B1CC-329868AE7A16}" srcOrd="0" destOrd="0" presId="urn:microsoft.com/office/officeart/2005/8/layout/process1"/>
    <dgm:cxn modelId="{508EC2FD-4D45-41D8-86A4-8E7BB523AAB2}" type="presParOf" srcId="{D2CEC7DC-D8F3-4BF8-943A-4C7B0C9F01B1}" destId="{35FB667E-6601-49F2-B120-71B20D3DBD0C}" srcOrd="12" destOrd="0" presId="urn:microsoft.com/office/officeart/2005/8/layout/process1"/>
    <dgm:cxn modelId="{9CFAEE53-8A2F-4F77-88F5-4B5527DEA69A}" type="presParOf" srcId="{D2CEC7DC-D8F3-4BF8-943A-4C7B0C9F01B1}" destId="{55EF3C3F-AAE9-4E4F-9B6F-2A2236BE71B2}" srcOrd="13" destOrd="0" presId="urn:microsoft.com/office/officeart/2005/8/layout/process1"/>
    <dgm:cxn modelId="{5CC044FA-FD04-4F50-AAEF-A7B2B03D07F1}" type="presParOf" srcId="{55EF3C3F-AAE9-4E4F-9B6F-2A2236BE71B2}" destId="{81E8D0E2-E643-49DC-9577-8EE1AF56319C}" srcOrd="0" destOrd="0" presId="urn:microsoft.com/office/officeart/2005/8/layout/process1"/>
    <dgm:cxn modelId="{202AE3F6-6BC3-49B2-B9E8-DD7F3D9EAC24}" type="presParOf" srcId="{D2CEC7DC-D8F3-4BF8-943A-4C7B0C9F01B1}" destId="{0394032B-B3E2-406F-94C3-D9A453F58145}" srcOrd="14" destOrd="0" presId="urn:microsoft.com/office/officeart/2005/8/layout/process1"/>
    <dgm:cxn modelId="{60673DB7-27AF-4919-8362-CF0FF9AD8B07}" type="presParOf" srcId="{D2CEC7DC-D8F3-4BF8-943A-4C7B0C9F01B1}" destId="{15A338F5-999F-4743-BF43-7EA4F343D557}" srcOrd="15" destOrd="0" presId="urn:microsoft.com/office/officeart/2005/8/layout/process1"/>
    <dgm:cxn modelId="{D38F45A3-2A5E-477B-B1F1-23CBB365E50C}" type="presParOf" srcId="{15A338F5-999F-4743-BF43-7EA4F343D557}" destId="{B28774DA-06F9-49B1-8E68-725C28D786B1}" srcOrd="0" destOrd="0" presId="urn:microsoft.com/office/officeart/2005/8/layout/process1"/>
    <dgm:cxn modelId="{D61AFADF-83A6-4F98-8DCD-EF75D7B0310C}" type="presParOf" srcId="{D2CEC7DC-D8F3-4BF8-943A-4C7B0C9F01B1}" destId="{544AEE77-6CE3-485C-B8F1-B465B99157B3}" srcOrd="16" destOrd="0" presId="urn:microsoft.com/office/officeart/2005/8/layout/process1"/>
    <dgm:cxn modelId="{401CEA1B-64A3-4359-8814-9C824640ED18}" type="presParOf" srcId="{D2CEC7DC-D8F3-4BF8-943A-4C7B0C9F01B1}" destId="{D0993CC2-F06A-4BE2-A34A-F06B192BD8DB}" srcOrd="17" destOrd="0" presId="urn:microsoft.com/office/officeart/2005/8/layout/process1"/>
    <dgm:cxn modelId="{8666A60E-1078-480E-A0CA-F88CDE034DA0}" type="presParOf" srcId="{D0993CC2-F06A-4BE2-A34A-F06B192BD8DB}" destId="{5FB01375-0380-4A96-B932-3FBFBFB99D06}" srcOrd="0" destOrd="0" presId="urn:microsoft.com/office/officeart/2005/8/layout/process1"/>
    <dgm:cxn modelId="{980DDAD7-158E-4D9E-B416-0F06A2AEAB47}" type="presParOf" srcId="{D2CEC7DC-D8F3-4BF8-943A-4C7B0C9F01B1}" destId="{84EF8258-89B7-4EB0-9CB4-E5150BB09CA6}" srcOrd="18" destOrd="0" presId="urn:microsoft.com/office/officeart/2005/8/layout/process1"/>
    <dgm:cxn modelId="{29D06CCF-2DA3-43FF-B5E0-AE9212C377DF}" type="presParOf" srcId="{D2CEC7DC-D8F3-4BF8-943A-4C7B0C9F01B1}" destId="{B5EEDF79-7A1B-4AB3-A73B-1A27C72A8C2F}" srcOrd="19" destOrd="0" presId="urn:microsoft.com/office/officeart/2005/8/layout/process1"/>
    <dgm:cxn modelId="{A0944FC6-A19D-4C93-8F4B-A91BB9648F04}" type="presParOf" srcId="{B5EEDF79-7A1B-4AB3-A73B-1A27C72A8C2F}" destId="{6F118D37-B02B-4AB1-8D2F-87A33B881239}" srcOrd="0" destOrd="0" presId="urn:microsoft.com/office/officeart/2005/8/layout/process1"/>
    <dgm:cxn modelId="{56C47221-082B-4F2D-8C97-9F9018129C1C}" type="presParOf" srcId="{D2CEC7DC-D8F3-4BF8-943A-4C7B0C9F01B1}" destId="{99C1967D-8050-4F60-AB30-C9314021E116}" srcOrd="20" destOrd="0" presId="urn:microsoft.com/office/officeart/2005/8/layout/process1"/>
    <dgm:cxn modelId="{4CA7278F-2EFE-42CC-B2DC-2C5478ED2F30}" type="presParOf" srcId="{D2CEC7DC-D8F3-4BF8-943A-4C7B0C9F01B1}" destId="{12487774-4249-4C28-ABE5-14B960048188}" srcOrd="21" destOrd="0" presId="urn:microsoft.com/office/officeart/2005/8/layout/process1"/>
    <dgm:cxn modelId="{9F03B80A-A446-4027-9360-967759EFF332}" type="presParOf" srcId="{12487774-4249-4C28-ABE5-14B960048188}" destId="{3494FE60-759A-4D61-BA48-7648A4A4D6FA}" srcOrd="0" destOrd="0" presId="urn:microsoft.com/office/officeart/2005/8/layout/process1"/>
    <dgm:cxn modelId="{A9458F20-792B-44D4-847D-797F911E3F39}" type="presParOf" srcId="{D2CEC7DC-D8F3-4BF8-943A-4C7B0C9F01B1}" destId="{6E74A81A-40E5-4EE0-91A3-2C9382EB0DCE}" srcOrd="22" destOrd="0" presId="urn:microsoft.com/office/officeart/2005/8/layout/process1"/>
    <dgm:cxn modelId="{32493347-3BFB-4D6A-8CA2-E548666F1281}" type="presParOf" srcId="{D2CEC7DC-D8F3-4BF8-943A-4C7B0C9F01B1}" destId="{ECC311F3-0E3A-477B-8BC9-6D6E90AE533A}" srcOrd="23" destOrd="0" presId="urn:microsoft.com/office/officeart/2005/8/layout/process1"/>
    <dgm:cxn modelId="{946555FD-6FD5-45DA-9798-3B0CAE185695}" type="presParOf" srcId="{ECC311F3-0E3A-477B-8BC9-6D6E90AE533A}" destId="{B770F6A8-398F-4665-8148-5693C594043D}" srcOrd="0" destOrd="0" presId="urn:microsoft.com/office/officeart/2005/8/layout/process1"/>
    <dgm:cxn modelId="{6B812A15-B59A-4915-B0BA-30533312B45F}" type="presParOf" srcId="{D2CEC7DC-D8F3-4BF8-943A-4C7B0C9F01B1}" destId="{2924FF3B-1148-45B8-9BE4-3E3850C33745}" srcOrd="24" destOrd="0" presId="urn:microsoft.com/office/officeart/2005/8/layout/process1"/>
    <dgm:cxn modelId="{E39A0BE2-638B-4D85-BF06-31C2833DC1AD}" type="presParOf" srcId="{D2CEC7DC-D8F3-4BF8-943A-4C7B0C9F01B1}" destId="{15367118-C574-4AAE-8E94-71CDDBE33834}" srcOrd="25" destOrd="0" presId="urn:microsoft.com/office/officeart/2005/8/layout/process1"/>
    <dgm:cxn modelId="{0040F3E5-6104-4C5B-9FAD-BEBF6A75ED31}" type="presParOf" srcId="{15367118-C574-4AAE-8E94-71CDDBE33834}" destId="{EDD58750-CC1B-42EB-A0E2-BDAE29FE8407}" srcOrd="0" destOrd="0" presId="urn:microsoft.com/office/officeart/2005/8/layout/process1"/>
    <dgm:cxn modelId="{1C7501C5-047A-4A62-AE9B-E752ED4E24BB}" type="presParOf" srcId="{D2CEC7DC-D8F3-4BF8-943A-4C7B0C9F01B1}" destId="{3D89D50F-3319-4304-B410-24885C9F0ADE}" srcOrd="26" destOrd="0" presId="urn:microsoft.com/office/officeart/2005/8/layout/process1"/>
    <dgm:cxn modelId="{A1BE1113-A687-49E3-9034-21CD4EC39823}" type="presParOf" srcId="{D2CEC7DC-D8F3-4BF8-943A-4C7B0C9F01B1}" destId="{01C429F5-271E-4534-98C4-D8A64E53681B}" srcOrd="27" destOrd="0" presId="urn:microsoft.com/office/officeart/2005/8/layout/process1"/>
    <dgm:cxn modelId="{FA2B9AB3-A723-43CE-AAD9-7F050467F628}" type="presParOf" srcId="{01C429F5-271E-4534-98C4-D8A64E53681B}" destId="{7FBE40D1-8D2B-4694-BA2E-25207807284E}" srcOrd="0" destOrd="0" presId="urn:microsoft.com/office/officeart/2005/8/layout/process1"/>
    <dgm:cxn modelId="{D2C94569-52F6-4277-882E-F8BCF3CA9456}" type="presParOf" srcId="{D2CEC7DC-D8F3-4BF8-943A-4C7B0C9F01B1}" destId="{0E919780-113F-4B87-8B37-FDF5897FA703}" srcOrd="2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67DE1-9C12-4C54-8C6F-9E928BB88145}">
      <dsp:nvSpPr>
        <dsp:cNvPr id="0" name=""/>
        <dsp:cNvSpPr/>
      </dsp:nvSpPr>
      <dsp:spPr>
        <a:xfrm>
          <a:off x="8565208" y="5260449"/>
          <a:ext cx="1519778" cy="1013513"/>
        </a:xfrm>
        <a:prstGeom prst="roundRect">
          <a:avLst>
            <a:gd name="adj" fmla="val 10000"/>
          </a:avLst>
        </a:prstGeom>
        <a:solidFill>
          <a:srgbClr val="1371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/>
            <a:t>Coleta de Dados</a:t>
          </a:r>
          <a:endParaRPr lang="en-US" sz="1400" kern="1200" baseline="0" dirty="0"/>
        </a:p>
      </dsp:txBody>
      <dsp:txXfrm>
        <a:off x="8594893" y="5290134"/>
        <a:ext cx="1460408" cy="954143"/>
      </dsp:txXfrm>
    </dsp:sp>
    <dsp:sp modelId="{9D8FAAB5-C854-4BC1-95C7-1C973E3032F0}">
      <dsp:nvSpPr>
        <dsp:cNvPr id="0" name=""/>
        <dsp:cNvSpPr/>
      </dsp:nvSpPr>
      <dsp:spPr>
        <a:xfrm rot="13375">
          <a:off x="10316345" y="5656803"/>
          <a:ext cx="490487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0316345" y="5702755"/>
        <a:ext cx="421359" cy="138256"/>
      </dsp:txXfrm>
    </dsp:sp>
    <dsp:sp modelId="{7AD3B62F-8861-4882-9D6D-4A7F3F922F72}">
      <dsp:nvSpPr>
        <dsp:cNvPr id="0" name=""/>
        <dsp:cNvSpPr/>
      </dsp:nvSpPr>
      <dsp:spPr>
        <a:xfrm>
          <a:off x="11010428" y="5269963"/>
          <a:ext cx="1519778" cy="1013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Limpeza de Dados</a:t>
          </a:r>
        </a:p>
      </dsp:txBody>
      <dsp:txXfrm>
        <a:off x="11040113" y="5299648"/>
        <a:ext cx="1460408" cy="954143"/>
      </dsp:txXfrm>
    </dsp:sp>
    <dsp:sp modelId="{4C4B193A-5696-4043-B150-F43B25C9F67A}">
      <dsp:nvSpPr>
        <dsp:cNvPr id="0" name=""/>
        <dsp:cNvSpPr/>
      </dsp:nvSpPr>
      <dsp:spPr>
        <a:xfrm rot="21595955">
          <a:off x="12765413" y="5660041"/>
          <a:ext cx="498637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2765413" y="5706168"/>
        <a:ext cx="429509" cy="138256"/>
      </dsp:txXfrm>
    </dsp:sp>
    <dsp:sp modelId="{59BBE253-42F5-4077-BF09-A61C7B714E3C}">
      <dsp:nvSpPr>
        <dsp:cNvPr id="0" name=""/>
        <dsp:cNvSpPr/>
      </dsp:nvSpPr>
      <dsp:spPr>
        <a:xfrm>
          <a:off x="13471032" y="5267067"/>
          <a:ext cx="1519778" cy="1013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Exploração e Análise de Dados</a:t>
          </a:r>
        </a:p>
      </dsp:txBody>
      <dsp:txXfrm>
        <a:off x="13500717" y="5296752"/>
        <a:ext cx="1460408" cy="954143"/>
      </dsp:txXfrm>
    </dsp:sp>
    <dsp:sp modelId="{4018BF23-6FCE-4C38-94A4-CBDF798519FA}">
      <dsp:nvSpPr>
        <dsp:cNvPr id="0" name=""/>
        <dsp:cNvSpPr/>
      </dsp:nvSpPr>
      <dsp:spPr>
        <a:xfrm rot="67093">
          <a:off x="15275671" y="5684899"/>
          <a:ext cx="604142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 dirty="0"/>
        </a:p>
      </dsp:txBody>
      <dsp:txXfrm>
        <a:off x="15275678" y="5730310"/>
        <a:ext cx="535014" cy="138256"/>
      </dsp:txXfrm>
    </dsp:sp>
    <dsp:sp modelId="{77BE29AF-86CD-4D0E-90C1-DDBC5E7359E6}">
      <dsp:nvSpPr>
        <dsp:cNvPr id="0" name=""/>
        <dsp:cNvSpPr/>
      </dsp:nvSpPr>
      <dsp:spPr>
        <a:xfrm>
          <a:off x="16130484" y="5318978"/>
          <a:ext cx="1519778" cy="1013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Pré-processamento</a:t>
          </a:r>
          <a:r>
            <a:rPr lang="en-US" sz="1400" b="0" i="0" kern="1200" baseline="0" dirty="0"/>
            <a:t> de Dados</a:t>
          </a:r>
        </a:p>
      </dsp:txBody>
      <dsp:txXfrm>
        <a:off x="16160169" y="5348663"/>
        <a:ext cx="1460408" cy="954143"/>
      </dsp:txXfrm>
    </dsp:sp>
    <dsp:sp modelId="{EC989981-A316-4B89-A41B-E227A8FFBFD0}">
      <dsp:nvSpPr>
        <dsp:cNvPr id="0" name=""/>
        <dsp:cNvSpPr/>
      </dsp:nvSpPr>
      <dsp:spPr>
        <a:xfrm rot="21527123">
          <a:off x="17848213" y="5685761"/>
          <a:ext cx="419848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7848221" y="5732580"/>
        <a:ext cx="350720" cy="138256"/>
      </dsp:txXfrm>
    </dsp:sp>
    <dsp:sp modelId="{FFAD8263-0942-4E37-AA08-23BAB8EC1001}">
      <dsp:nvSpPr>
        <dsp:cNvPr id="0" name=""/>
        <dsp:cNvSpPr/>
      </dsp:nvSpPr>
      <dsp:spPr>
        <a:xfrm>
          <a:off x="18442253" y="5269963"/>
          <a:ext cx="1519778" cy="1013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Depuração de Dados</a:t>
          </a:r>
        </a:p>
      </dsp:txBody>
      <dsp:txXfrm>
        <a:off x="18471938" y="5299648"/>
        <a:ext cx="1460408" cy="954143"/>
      </dsp:txXfrm>
    </dsp:sp>
    <dsp:sp modelId="{03C480B2-DCC6-41DD-9533-824F7DA81C42}">
      <dsp:nvSpPr>
        <dsp:cNvPr id="0" name=""/>
        <dsp:cNvSpPr/>
      </dsp:nvSpPr>
      <dsp:spPr>
        <a:xfrm rot="5379043">
          <a:off x="19035265" y="6502528"/>
          <a:ext cx="344008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9069618" y="6514051"/>
        <a:ext cx="274880" cy="138256"/>
      </dsp:txXfrm>
    </dsp:sp>
    <dsp:sp modelId="{1013840D-A35D-4E1A-8C7C-255C196251A9}">
      <dsp:nvSpPr>
        <dsp:cNvPr id="0" name=""/>
        <dsp:cNvSpPr/>
      </dsp:nvSpPr>
      <dsp:spPr>
        <a:xfrm>
          <a:off x="18452207" y="6932536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Lidando</a:t>
          </a:r>
          <a:r>
            <a:rPr lang="en-US" sz="1400" b="0" i="0" kern="1200" baseline="0" dirty="0"/>
            <a:t> com Classes </a:t>
          </a:r>
          <a:r>
            <a:rPr lang="en-US" sz="1400" b="0" i="0" kern="1200" baseline="0" dirty="0" err="1"/>
            <a:t>Desbalanceadas</a:t>
          </a:r>
          <a:endParaRPr lang="pt-BR" sz="1400" b="0" i="0" kern="1200" baseline="0" dirty="0"/>
        </a:p>
      </dsp:txBody>
      <dsp:txXfrm>
        <a:off x="18480156" y="6960485"/>
        <a:ext cx="1463880" cy="898352"/>
      </dsp:txXfrm>
    </dsp:sp>
    <dsp:sp modelId="{174BF5F6-BC90-4991-B56A-791DA0923209}">
      <dsp:nvSpPr>
        <dsp:cNvPr id="0" name=""/>
        <dsp:cNvSpPr/>
      </dsp:nvSpPr>
      <dsp:spPr>
        <a:xfrm rot="10839727">
          <a:off x="17843921" y="7281024"/>
          <a:ext cx="413340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17913047" y="7327509"/>
        <a:ext cx="344212" cy="138256"/>
      </dsp:txXfrm>
    </dsp:sp>
    <dsp:sp modelId="{35FB667E-6601-49F2-B120-71B20D3DBD0C}">
      <dsp:nvSpPr>
        <dsp:cNvPr id="0" name=""/>
        <dsp:cNvSpPr/>
      </dsp:nvSpPr>
      <dsp:spPr>
        <a:xfrm>
          <a:off x="16152592" y="6905961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Engenharia de Variáveis</a:t>
          </a:r>
        </a:p>
      </dsp:txBody>
      <dsp:txXfrm>
        <a:off x="16180541" y="6933910"/>
        <a:ext cx="1463880" cy="898352"/>
      </dsp:txXfrm>
    </dsp:sp>
    <dsp:sp modelId="{55EF3C3F-AAE9-4E4F-9B6F-2A2236BE71B2}">
      <dsp:nvSpPr>
        <dsp:cNvPr id="0" name=""/>
        <dsp:cNvSpPr/>
      </dsp:nvSpPr>
      <dsp:spPr>
        <a:xfrm rot="10781640">
          <a:off x="15246398" y="7275126"/>
          <a:ext cx="615753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15315526" y="7321027"/>
        <a:ext cx="546625" cy="138256"/>
      </dsp:txXfrm>
    </dsp:sp>
    <dsp:sp modelId="{0394032B-B3E2-406F-94C3-D9A453F58145}">
      <dsp:nvSpPr>
        <dsp:cNvPr id="0" name=""/>
        <dsp:cNvSpPr/>
      </dsp:nvSpPr>
      <dsp:spPr>
        <a:xfrm>
          <a:off x="13471032" y="6920282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/>
            <a:t>Seleção de Variáveis</a:t>
          </a:r>
        </a:p>
      </dsp:txBody>
      <dsp:txXfrm>
        <a:off x="13498981" y="6948231"/>
        <a:ext cx="1463880" cy="898352"/>
      </dsp:txXfrm>
    </dsp:sp>
    <dsp:sp modelId="{15A338F5-999F-4743-BF43-7EA4F343D557}">
      <dsp:nvSpPr>
        <dsp:cNvPr id="0" name=""/>
        <dsp:cNvSpPr/>
      </dsp:nvSpPr>
      <dsp:spPr>
        <a:xfrm rot="10800000">
          <a:off x="12779332" y="7282194"/>
          <a:ext cx="470001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12848460" y="7328280"/>
        <a:ext cx="400873" cy="138256"/>
      </dsp:txXfrm>
    </dsp:sp>
    <dsp:sp modelId="{544AEE77-6CE3-485C-B8F1-B465B99157B3}">
      <dsp:nvSpPr>
        <dsp:cNvPr id="0" name=""/>
        <dsp:cNvSpPr/>
      </dsp:nvSpPr>
      <dsp:spPr>
        <a:xfrm>
          <a:off x="11064458" y="6920282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Seleção</a:t>
          </a:r>
          <a:r>
            <a:rPr lang="en-US" sz="1400" b="0" i="0" kern="1200" baseline="0" dirty="0"/>
            <a:t> de </a:t>
          </a:r>
          <a:r>
            <a:rPr lang="en-US" sz="1400" b="0" i="0" kern="1200" baseline="0" dirty="0" err="1"/>
            <a:t>Modelo</a:t>
          </a:r>
          <a:endParaRPr lang="en-US" sz="1400" b="0" i="0" kern="1200" baseline="0" dirty="0"/>
        </a:p>
      </dsp:txBody>
      <dsp:txXfrm>
        <a:off x="11092407" y="6948231"/>
        <a:ext cx="1463880" cy="898352"/>
      </dsp:txXfrm>
    </dsp:sp>
    <dsp:sp modelId="{D0993CC2-F06A-4BE2-A34A-F06B192BD8DB}">
      <dsp:nvSpPr>
        <dsp:cNvPr id="0" name=""/>
        <dsp:cNvSpPr/>
      </dsp:nvSpPr>
      <dsp:spPr>
        <a:xfrm rot="10825640">
          <a:off x="10322819" y="7272874"/>
          <a:ext cx="503943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10391946" y="7319218"/>
        <a:ext cx="434815" cy="138256"/>
      </dsp:txXfrm>
    </dsp:sp>
    <dsp:sp modelId="{84EF8258-89B7-4EB0-9CB4-E5150BB09CA6}">
      <dsp:nvSpPr>
        <dsp:cNvPr id="0" name=""/>
        <dsp:cNvSpPr/>
      </dsp:nvSpPr>
      <dsp:spPr>
        <a:xfrm>
          <a:off x="8593868" y="6901855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Treinamento</a:t>
          </a:r>
          <a:r>
            <a:rPr lang="en-US" sz="1400" b="0" i="0" kern="1200" baseline="0" dirty="0"/>
            <a:t> de </a:t>
          </a:r>
          <a:r>
            <a:rPr lang="en-US" sz="1400" b="0" i="0" kern="1200" baseline="0" dirty="0" err="1"/>
            <a:t>Modelo</a:t>
          </a:r>
          <a:endParaRPr lang="en-US" sz="1400" b="0" i="0" kern="1200" baseline="0" dirty="0"/>
        </a:p>
      </dsp:txBody>
      <dsp:txXfrm>
        <a:off x="8621817" y="6929804"/>
        <a:ext cx="1463880" cy="898352"/>
      </dsp:txXfrm>
    </dsp:sp>
    <dsp:sp modelId="{B5EEDF79-7A1B-4AB3-A73B-1A27C72A8C2F}">
      <dsp:nvSpPr>
        <dsp:cNvPr id="0" name=""/>
        <dsp:cNvSpPr/>
      </dsp:nvSpPr>
      <dsp:spPr>
        <a:xfrm rot="5496691">
          <a:off x="9151279" y="8089124"/>
          <a:ext cx="358516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9186815" y="8100660"/>
        <a:ext cx="289388" cy="138256"/>
      </dsp:txXfrm>
    </dsp:sp>
    <dsp:sp modelId="{99C1967D-8050-4F60-AB30-C9314021E116}">
      <dsp:nvSpPr>
        <dsp:cNvPr id="0" name=""/>
        <dsp:cNvSpPr/>
      </dsp:nvSpPr>
      <dsp:spPr>
        <a:xfrm>
          <a:off x="8547998" y="8532285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/>
            <a:t>Avaliação de Modelo</a:t>
          </a:r>
        </a:p>
      </dsp:txBody>
      <dsp:txXfrm>
        <a:off x="8575947" y="8560234"/>
        <a:ext cx="1463880" cy="898352"/>
      </dsp:txXfrm>
    </dsp:sp>
    <dsp:sp modelId="{12487774-4249-4C28-ABE5-14B960048188}">
      <dsp:nvSpPr>
        <dsp:cNvPr id="0" name=""/>
        <dsp:cNvSpPr/>
      </dsp:nvSpPr>
      <dsp:spPr>
        <a:xfrm rot="33559">
          <a:off x="10267505" y="8905631"/>
          <a:ext cx="423463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0267507" y="8951380"/>
        <a:ext cx="354335" cy="138256"/>
      </dsp:txXfrm>
    </dsp:sp>
    <dsp:sp modelId="{6E74A81A-40E5-4EE0-91A3-2C9382EB0DCE}">
      <dsp:nvSpPr>
        <dsp:cNvPr id="0" name=""/>
        <dsp:cNvSpPr/>
      </dsp:nvSpPr>
      <dsp:spPr>
        <a:xfrm>
          <a:off x="10866727" y="8554920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Ajuste</a:t>
          </a:r>
          <a:r>
            <a:rPr lang="en-US" sz="1400" b="0" i="0" kern="1200" baseline="0" dirty="0"/>
            <a:t> de </a:t>
          </a:r>
          <a:r>
            <a:rPr lang="en-US" sz="1400" b="0" i="0" kern="1200" baseline="0" dirty="0" err="1"/>
            <a:t>Hiperparâmetros</a:t>
          </a:r>
          <a:endParaRPr lang="en-US" sz="1400" b="0" i="0" kern="1200" baseline="0" dirty="0"/>
        </a:p>
      </dsp:txBody>
      <dsp:txXfrm>
        <a:off x="10894676" y="8582869"/>
        <a:ext cx="1463880" cy="898352"/>
      </dsp:txXfrm>
    </dsp:sp>
    <dsp:sp modelId="{ECC311F3-0E3A-477B-8BC9-6D6E90AE533A}">
      <dsp:nvSpPr>
        <dsp:cNvPr id="0" name=""/>
        <dsp:cNvSpPr/>
      </dsp:nvSpPr>
      <dsp:spPr>
        <a:xfrm rot="21570313">
          <a:off x="12661839" y="8905371"/>
          <a:ext cx="583752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2661840" y="8951755"/>
        <a:ext cx="514624" cy="138256"/>
      </dsp:txXfrm>
    </dsp:sp>
    <dsp:sp modelId="{2924FF3B-1148-45B8-9BE4-3E3850C33745}">
      <dsp:nvSpPr>
        <dsp:cNvPr id="0" name=""/>
        <dsp:cNvSpPr/>
      </dsp:nvSpPr>
      <dsp:spPr>
        <a:xfrm>
          <a:off x="13487883" y="8532285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/>
            <a:t>Interpretação de Modelo</a:t>
          </a:r>
        </a:p>
      </dsp:txBody>
      <dsp:txXfrm>
        <a:off x="13515832" y="8560234"/>
        <a:ext cx="1463880" cy="898352"/>
      </dsp:txXfrm>
    </dsp:sp>
    <dsp:sp modelId="{15367118-C574-4AAE-8E94-71CDDBE33834}">
      <dsp:nvSpPr>
        <dsp:cNvPr id="0" name=""/>
        <dsp:cNvSpPr/>
      </dsp:nvSpPr>
      <dsp:spPr>
        <a:xfrm rot="15777">
          <a:off x="15295222" y="8900402"/>
          <a:ext cx="609640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5295222" y="8946329"/>
        <a:ext cx="540512" cy="138256"/>
      </dsp:txXfrm>
    </dsp:sp>
    <dsp:sp modelId="{3D89D50F-3319-4304-B410-24885C9F0ADE}">
      <dsp:nvSpPr>
        <dsp:cNvPr id="0" name=""/>
        <dsp:cNvSpPr/>
      </dsp:nvSpPr>
      <dsp:spPr>
        <a:xfrm>
          <a:off x="16157915" y="8544538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/>
            <a:t>Implantação de Modelo</a:t>
          </a:r>
        </a:p>
      </dsp:txBody>
      <dsp:txXfrm>
        <a:off x="16185864" y="8572487"/>
        <a:ext cx="1463880" cy="898352"/>
      </dsp:txXfrm>
    </dsp:sp>
    <dsp:sp modelId="{01C429F5-271E-4534-98C4-D8A64E53681B}">
      <dsp:nvSpPr>
        <dsp:cNvPr id="0" name=""/>
        <dsp:cNvSpPr/>
      </dsp:nvSpPr>
      <dsp:spPr>
        <a:xfrm rot="21581650">
          <a:off x="17871667" y="8900261"/>
          <a:ext cx="411235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7871667" y="8946531"/>
        <a:ext cx="342107" cy="138256"/>
      </dsp:txXfrm>
    </dsp:sp>
    <dsp:sp modelId="{0E919780-113F-4B87-8B37-FDF5897FA703}">
      <dsp:nvSpPr>
        <dsp:cNvPr id="0" name=""/>
        <dsp:cNvSpPr/>
      </dsp:nvSpPr>
      <dsp:spPr>
        <a:xfrm>
          <a:off x="18453599" y="8532285"/>
          <a:ext cx="1519778" cy="9542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Monitoramento e Manutenção de Modelo</a:t>
          </a:r>
        </a:p>
      </dsp:txBody>
      <dsp:txXfrm>
        <a:off x="18481548" y="8560234"/>
        <a:ext cx="1463880" cy="898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67DE1-9C12-4C54-8C6F-9E928BB88145}">
      <dsp:nvSpPr>
        <dsp:cNvPr id="0" name=""/>
        <dsp:cNvSpPr/>
      </dsp:nvSpPr>
      <dsp:spPr>
        <a:xfrm>
          <a:off x="8565208" y="5260449"/>
          <a:ext cx="1519778" cy="1013513"/>
        </a:xfrm>
        <a:prstGeom prst="roundRect">
          <a:avLst>
            <a:gd name="adj" fmla="val 10000"/>
          </a:avLst>
        </a:prstGeom>
        <a:solidFill>
          <a:srgbClr val="1371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/>
            <a:t>Coleta de Dados</a:t>
          </a:r>
          <a:endParaRPr lang="en-US" sz="1400" kern="1200" baseline="0" dirty="0"/>
        </a:p>
      </dsp:txBody>
      <dsp:txXfrm>
        <a:off x="8594893" y="5290134"/>
        <a:ext cx="1460408" cy="954143"/>
      </dsp:txXfrm>
    </dsp:sp>
    <dsp:sp modelId="{9D8FAAB5-C854-4BC1-95C7-1C973E3032F0}">
      <dsp:nvSpPr>
        <dsp:cNvPr id="0" name=""/>
        <dsp:cNvSpPr/>
      </dsp:nvSpPr>
      <dsp:spPr>
        <a:xfrm rot="13375">
          <a:off x="10316345" y="5656803"/>
          <a:ext cx="490487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0316345" y="5702755"/>
        <a:ext cx="421359" cy="138256"/>
      </dsp:txXfrm>
    </dsp:sp>
    <dsp:sp modelId="{7AD3B62F-8861-4882-9D6D-4A7F3F922F72}">
      <dsp:nvSpPr>
        <dsp:cNvPr id="0" name=""/>
        <dsp:cNvSpPr/>
      </dsp:nvSpPr>
      <dsp:spPr>
        <a:xfrm>
          <a:off x="11010428" y="5269963"/>
          <a:ext cx="1519778" cy="1013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Limpeza de Dados</a:t>
          </a:r>
        </a:p>
      </dsp:txBody>
      <dsp:txXfrm>
        <a:off x="11040113" y="5299648"/>
        <a:ext cx="1460408" cy="954143"/>
      </dsp:txXfrm>
    </dsp:sp>
    <dsp:sp modelId="{4C4B193A-5696-4043-B150-F43B25C9F67A}">
      <dsp:nvSpPr>
        <dsp:cNvPr id="0" name=""/>
        <dsp:cNvSpPr/>
      </dsp:nvSpPr>
      <dsp:spPr>
        <a:xfrm rot="21595955">
          <a:off x="12765413" y="5660041"/>
          <a:ext cx="498637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2765413" y="5706168"/>
        <a:ext cx="429509" cy="138256"/>
      </dsp:txXfrm>
    </dsp:sp>
    <dsp:sp modelId="{59BBE253-42F5-4077-BF09-A61C7B714E3C}">
      <dsp:nvSpPr>
        <dsp:cNvPr id="0" name=""/>
        <dsp:cNvSpPr/>
      </dsp:nvSpPr>
      <dsp:spPr>
        <a:xfrm>
          <a:off x="13471032" y="5267067"/>
          <a:ext cx="1519778" cy="1013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Exploração e Análise de Dados</a:t>
          </a:r>
        </a:p>
      </dsp:txBody>
      <dsp:txXfrm>
        <a:off x="13500717" y="5296752"/>
        <a:ext cx="1460408" cy="954143"/>
      </dsp:txXfrm>
    </dsp:sp>
    <dsp:sp modelId="{4018BF23-6FCE-4C38-94A4-CBDF798519FA}">
      <dsp:nvSpPr>
        <dsp:cNvPr id="0" name=""/>
        <dsp:cNvSpPr/>
      </dsp:nvSpPr>
      <dsp:spPr>
        <a:xfrm rot="67093">
          <a:off x="15275671" y="5684899"/>
          <a:ext cx="604142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 dirty="0"/>
        </a:p>
      </dsp:txBody>
      <dsp:txXfrm>
        <a:off x="15275678" y="5730310"/>
        <a:ext cx="535014" cy="138256"/>
      </dsp:txXfrm>
    </dsp:sp>
    <dsp:sp modelId="{77BE29AF-86CD-4D0E-90C1-DDBC5E7359E6}">
      <dsp:nvSpPr>
        <dsp:cNvPr id="0" name=""/>
        <dsp:cNvSpPr/>
      </dsp:nvSpPr>
      <dsp:spPr>
        <a:xfrm>
          <a:off x="16130484" y="5318978"/>
          <a:ext cx="1519778" cy="1013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Pré-processamento</a:t>
          </a:r>
          <a:r>
            <a:rPr lang="en-US" sz="1400" b="0" i="0" kern="1200" baseline="0" dirty="0"/>
            <a:t> de Dados</a:t>
          </a:r>
        </a:p>
      </dsp:txBody>
      <dsp:txXfrm>
        <a:off x="16160169" y="5348663"/>
        <a:ext cx="1460408" cy="954143"/>
      </dsp:txXfrm>
    </dsp:sp>
    <dsp:sp modelId="{EC989981-A316-4B89-A41B-E227A8FFBFD0}">
      <dsp:nvSpPr>
        <dsp:cNvPr id="0" name=""/>
        <dsp:cNvSpPr/>
      </dsp:nvSpPr>
      <dsp:spPr>
        <a:xfrm rot="21527123">
          <a:off x="17848213" y="5685761"/>
          <a:ext cx="419848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7848221" y="5732580"/>
        <a:ext cx="350720" cy="138256"/>
      </dsp:txXfrm>
    </dsp:sp>
    <dsp:sp modelId="{FFAD8263-0942-4E37-AA08-23BAB8EC1001}">
      <dsp:nvSpPr>
        <dsp:cNvPr id="0" name=""/>
        <dsp:cNvSpPr/>
      </dsp:nvSpPr>
      <dsp:spPr>
        <a:xfrm>
          <a:off x="18442253" y="5269963"/>
          <a:ext cx="1519778" cy="1013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Depuração de Dados</a:t>
          </a:r>
        </a:p>
      </dsp:txBody>
      <dsp:txXfrm>
        <a:off x="18471938" y="5299648"/>
        <a:ext cx="1460408" cy="954143"/>
      </dsp:txXfrm>
    </dsp:sp>
    <dsp:sp modelId="{03C480B2-DCC6-41DD-9533-824F7DA81C42}">
      <dsp:nvSpPr>
        <dsp:cNvPr id="0" name=""/>
        <dsp:cNvSpPr/>
      </dsp:nvSpPr>
      <dsp:spPr>
        <a:xfrm rot="5379043">
          <a:off x="19035265" y="6502528"/>
          <a:ext cx="344008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9069618" y="6514051"/>
        <a:ext cx="274880" cy="138256"/>
      </dsp:txXfrm>
    </dsp:sp>
    <dsp:sp modelId="{1013840D-A35D-4E1A-8C7C-255C196251A9}">
      <dsp:nvSpPr>
        <dsp:cNvPr id="0" name=""/>
        <dsp:cNvSpPr/>
      </dsp:nvSpPr>
      <dsp:spPr>
        <a:xfrm>
          <a:off x="18452207" y="6932536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Lidando</a:t>
          </a:r>
          <a:r>
            <a:rPr lang="en-US" sz="1400" b="0" i="0" kern="1200" baseline="0" dirty="0"/>
            <a:t> com Classes </a:t>
          </a:r>
          <a:r>
            <a:rPr lang="en-US" sz="1400" b="0" i="0" kern="1200" baseline="0" dirty="0" err="1"/>
            <a:t>Desbalanceadas</a:t>
          </a:r>
          <a:endParaRPr lang="pt-BR" sz="1400" b="0" i="0" kern="1200" baseline="0" dirty="0"/>
        </a:p>
      </dsp:txBody>
      <dsp:txXfrm>
        <a:off x="18480156" y="6960485"/>
        <a:ext cx="1463880" cy="898352"/>
      </dsp:txXfrm>
    </dsp:sp>
    <dsp:sp modelId="{174BF5F6-BC90-4991-B56A-791DA0923209}">
      <dsp:nvSpPr>
        <dsp:cNvPr id="0" name=""/>
        <dsp:cNvSpPr/>
      </dsp:nvSpPr>
      <dsp:spPr>
        <a:xfrm rot="10839727">
          <a:off x="17843921" y="7281024"/>
          <a:ext cx="413340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17913047" y="7327509"/>
        <a:ext cx="344212" cy="138256"/>
      </dsp:txXfrm>
    </dsp:sp>
    <dsp:sp modelId="{35FB667E-6601-49F2-B120-71B20D3DBD0C}">
      <dsp:nvSpPr>
        <dsp:cNvPr id="0" name=""/>
        <dsp:cNvSpPr/>
      </dsp:nvSpPr>
      <dsp:spPr>
        <a:xfrm>
          <a:off x="16152592" y="6905961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Engenharia de Variáveis</a:t>
          </a:r>
        </a:p>
      </dsp:txBody>
      <dsp:txXfrm>
        <a:off x="16180541" y="6933910"/>
        <a:ext cx="1463880" cy="898352"/>
      </dsp:txXfrm>
    </dsp:sp>
    <dsp:sp modelId="{55EF3C3F-AAE9-4E4F-9B6F-2A2236BE71B2}">
      <dsp:nvSpPr>
        <dsp:cNvPr id="0" name=""/>
        <dsp:cNvSpPr/>
      </dsp:nvSpPr>
      <dsp:spPr>
        <a:xfrm rot="10781640">
          <a:off x="15246398" y="7275126"/>
          <a:ext cx="615753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15315526" y="7321027"/>
        <a:ext cx="546625" cy="138256"/>
      </dsp:txXfrm>
    </dsp:sp>
    <dsp:sp modelId="{0394032B-B3E2-406F-94C3-D9A453F58145}">
      <dsp:nvSpPr>
        <dsp:cNvPr id="0" name=""/>
        <dsp:cNvSpPr/>
      </dsp:nvSpPr>
      <dsp:spPr>
        <a:xfrm>
          <a:off x="13471032" y="6920282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/>
            <a:t>Seleção de Variáveis</a:t>
          </a:r>
        </a:p>
      </dsp:txBody>
      <dsp:txXfrm>
        <a:off x="13498981" y="6948231"/>
        <a:ext cx="1463880" cy="898352"/>
      </dsp:txXfrm>
    </dsp:sp>
    <dsp:sp modelId="{15A338F5-999F-4743-BF43-7EA4F343D557}">
      <dsp:nvSpPr>
        <dsp:cNvPr id="0" name=""/>
        <dsp:cNvSpPr/>
      </dsp:nvSpPr>
      <dsp:spPr>
        <a:xfrm rot="10800000">
          <a:off x="12779332" y="7282194"/>
          <a:ext cx="470001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12848460" y="7328280"/>
        <a:ext cx="400873" cy="138256"/>
      </dsp:txXfrm>
    </dsp:sp>
    <dsp:sp modelId="{544AEE77-6CE3-485C-B8F1-B465B99157B3}">
      <dsp:nvSpPr>
        <dsp:cNvPr id="0" name=""/>
        <dsp:cNvSpPr/>
      </dsp:nvSpPr>
      <dsp:spPr>
        <a:xfrm>
          <a:off x="11064458" y="6920282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Seleção</a:t>
          </a:r>
          <a:r>
            <a:rPr lang="en-US" sz="1400" b="0" i="0" kern="1200" baseline="0" dirty="0"/>
            <a:t> de </a:t>
          </a:r>
          <a:r>
            <a:rPr lang="en-US" sz="1400" b="0" i="0" kern="1200" baseline="0" dirty="0" err="1"/>
            <a:t>Modelo</a:t>
          </a:r>
          <a:endParaRPr lang="en-US" sz="1400" b="0" i="0" kern="1200" baseline="0" dirty="0"/>
        </a:p>
      </dsp:txBody>
      <dsp:txXfrm>
        <a:off x="11092407" y="6948231"/>
        <a:ext cx="1463880" cy="898352"/>
      </dsp:txXfrm>
    </dsp:sp>
    <dsp:sp modelId="{D0993CC2-F06A-4BE2-A34A-F06B192BD8DB}">
      <dsp:nvSpPr>
        <dsp:cNvPr id="0" name=""/>
        <dsp:cNvSpPr/>
      </dsp:nvSpPr>
      <dsp:spPr>
        <a:xfrm rot="10825640">
          <a:off x="10322819" y="7272874"/>
          <a:ext cx="503943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10391946" y="7319218"/>
        <a:ext cx="434815" cy="138256"/>
      </dsp:txXfrm>
    </dsp:sp>
    <dsp:sp modelId="{84EF8258-89B7-4EB0-9CB4-E5150BB09CA6}">
      <dsp:nvSpPr>
        <dsp:cNvPr id="0" name=""/>
        <dsp:cNvSpPr/>
      </dsp:nvSpPr>
      <dsp:spPr>
        <a:xfrm>
          <a:off x="8593868" y="6901855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Treinamento</a:t>
          </a:r>
          <a:r>
            <a:rPr lang="en-US" sz="1400" b="0" i="0" kern="1200" baseline="0" dirty="0"/>
            <a:t> de </a:t>
          </a:r>
          <a:r>
            <a:rPr lang="en-US" sz="1400" b="0" i="0" kern="1200" baseline="0" dirty="0" err="1"/>
            <a:t>Modelo</a:t>
          </a:r>
          <a:endParaRPr lang="en-US" sz="1400" b="0" i="0" kern="1200" baseline="0" dirty="0"/>
        </a:p>
      </dsp:txBody>
      <dsp:txXfrm>
        <a:off x="8621817" y="6929804"/>
        <a:ext cx="1463880" cy="898352"/>
      </dsp:txXfrm>
    </dsp:sp>
    <dsp:sp modelId="{B5EEDF79-7A1B-4AB3-A73B-1A27C72A8C2F}">
      <dsp:nvSpPr>
        <dsp:cNvPr id="0" name=""/>
        <dsp:cNvSpPr/>
      </dsp:nvSpPr>
      <dsp:spPr>
        <a:xfrm rot="5496691">
          <a:off x="9151279" y="8089124"/>
          <a:ext cx="358516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 rot="10800000">
        <a:off x="9186815" y="8100660"/>
        <a:ext cx="289388" cy="138256"/>
      </dsp:txXfrm>
    </dsp:sp>
    <dsp:sp modelId="{99C1967D-8050-4F60-AB30-C9314021E116}">
      <dsp:nvSpPr>
        <dsp:cNvPr id="0" name=""/>
        <dsp:cNvSpPr/>
      </dsp:nvSpPr>
      <dsp:spPr>
        <a:xfrm>
          <a:off x="8547998" y="8532285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/>
            <a:t>Avaliação de Modelo</a:t>
          </a:r>
        </a:p>
      </dsp:txBody>
      <dsp:txXfrm>
        <a:off x="8575947" y="8560234"/>
        <a:ext cx="1463880" cy="898352"/>
      </dsp:txXfrm>
    </dsp:sp>
    <dsp:sp modelId="{12487774-4249-4C28-ABE5-14B960048188}">
      <dsp:nvSpPr>
        <dsp:cNvPr id="0" name=""/>
        <dsp:cNvSpPr/>
      </dsp:nvSpPr>
      <dsp:spPr>
        <a:xfrm rot="33559">
          <a:off x="10267505" y="8905631"/>
          <a:ext cx="423463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0267507" y="8951380"/>
        <a:ext cx="354335" cy="138256"/>
      </dsp:txXfrm>
    </dsp:sp>
    <dsp:sp modelId="{6E74A81A-40E5-4EE0-91A3-2C9382EB0DCE}">
      <dsp:nvSpPr>
        <dsp:cNvPr id="0" name=""/>
        <dsp:cNvSpPr/>
      </dsp:nvSpPr>
      <dsp:spPr>
        <a:xfrm>
          <a:off x="10866727" y="8554920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 dirty="0" err="1"/>
            <a:t>Ajuste</a:t>
          </a:r>
          <a:r>
            <a:rPr lang="en-US" sz="1400" b="0" i="0" kern="1200" baseline="0" dirty="0"/>
            <a:t> de </a:t>
          </a:r>
          <a:r>
            <a:rPr lang="en-US" sz="1400" b="0" i="0" kern="1200" baseline="0" dirty="0" err="1"/>
            <a:t>Hiperparâmetros</a:t>
          </a:r>
          <a:endParaRPr lang="en-US" sz="1400" b="0" i="0" kern="1200" baseline="0" dirty="0"/>
        </a:p>
      </dsp:txBody>
      <dsp:txXfrm>
        <a:off x="10894676" y="8582869"/>
        <a:ext cx="1463880" cy="898352"/>
      </dsp:txXfrm>
    </dsp:sp>
    <dsp:sp modelId="{ECC311F3-0E3A-477B-8BC9-6D6E90AE533A}">
      <dsp:nvSpPr>
        <dsp:cNvPr id="0" name=""/>
        <dsp:cNvSpPr/>
      </dsp:nvSpPr>
      <dsp:spPr>
        <a:xfrm rot="21570313">
          <a:off x="12661839" y="8905371"/>
          <a:ext cx="583752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2661840" y="8951755"/>
        <a:ext cx="514624" cy="138256"/>
      </dsp:txXfrm>
    </dsp:sp>
    <dsp:sp modelId="{2924FF3B-1148-45B8-9BE4-3E3850C33745}">
      <dsp:nvSpPr>
        <dsp:cNvPr id="0" name=""/>
        <dsp:cNvSpPr/>
      </dsp:nvSpPr>
      <dsp:spPr>
        <a:xfrm>
          <a:off x="13487883" y="8532285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/>
            <a:t>Interpretação de Modelo</a:t>
          </a:r>
        </a:p>
      </dsp:txBody>
      <dsp:txXfrm>
        <a:off x="13515832" y="8560234"/>
        <a:ext cx="1463880" cy="898352"/>
      </dsp:txXfrm>
    </dsp:sp>
    <dsp:sp modelId="{15367118-C574-4AAE-8E94-71CDDBE33834}">
      <dsp:nvSpPr>
        <dsp:cNvPr id="0" name=""/>
        <dsp:cNvSpPr/>
      </dsp:nvSpPr>
      <dsp:spPr>
        <a:xfrm rot="15777">
          <a:off x="15295222" y="8900402"/>
          <a:ext cx="609640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5295222" y="8946329"/>
        <a:ext cx="540512" cy="138256"/>
      </dsp:txXfrm>
    </dsp:sp>
    <dsp:sp modelId="{3D89D50F-3319-4304-B410-24885C9F0ADE}">
      <dsp:nvSpPr>
        <dsp:cNvPr id="0" name=""/>
        <dsp:cNvSpPr/>
      </dsp:nvSpPr>
      <dsp:spPr>
        <a:xfrm>
          <a:off x="16157915" y="8544538"/>
          <a:ext cx="1519778" cy="954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0" i="0" kern="1200" baseline="0"/>
            <a:t>Implantação de Modelo</a:t>
          </a:r>
        </a:p>
      </dsp:txBody>
      <dsp:txXfrm>
        <a:off x="16185864" y="8572487"/>
        <a:ext cx="1463880" cy="898352"/>
      </dsp:txXfrm>
    </dsp:sp>
    <dsp:sp modelId="{01C429F5-271E-4534-98C4-D8A64E53681B}">
      <dsp:nvSpPr>
        <dsp:cNvPr id="0" name=""/>
        <dsp:cNvSpPr/>
      </dsp:nvSpPr>
      <dsp:spPr>
        <a:xfrm rot="21581650">
          <a:off x="17871667" y="8900261"/>
          <a:ext cx="411235" cy="230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baseline="0"/>
        </a:p>
      </dsp:txBody>
      <dsp:txXfrm>
        <a:off x="17871667" y="8946531"/>
        <a:ext cx="342107" cy="138256"/>
      </dsp:txXfrm>
    </dsp:sp>
    <dsp:sp modelId="{0E919780-113F-4B87-8B37-FDF5897FA703}">
      <dsp:nvSpPr>
        <dsp:cNvPr id="0" name=""/>
        <dsp:cNvSpPr/>
      </dsp:nvSpPr>
      <dsp:spPr>
        <a:xfrm>
          <a:off x="18453599" y="8532285"/>
          <a:ext cx="1519778" cy="95425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400" b="0" i="0" kern="1200" baseline="0" dirty="0"/>
            <a:t>Monitoramento e Manutenção de Modelo</a:t>
          </a:r>
        </a:p>
      </dsp:txBody>
      <dsp:txXfrm>
        <a:off x="18481548" y="8560234"/>
        <a:ext cx="1463880" cy="898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C76B-C9A2-4FFD-826E-9F6F9A3EC7B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BF0A5-79CD-43D9-8E8E-FE15E49F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dia, primeiramente gostaria de agradecer </a:t>
            </a:r>
            <a:r>
              <a:rPr lang="pt-BR" dirty="0" err="1"/>
              <a:t>asos</a:t>
            </a:r>
            <a:r>
              <a:rPr lang="pt-BR" dirty="0"/>
              <a:t> presentes e membros da banca pela </a:t>
            </a:r>
            <a:r>
              <a:rPr lang="pt-BR" dirty="0" err="1"/>
              <a:t>particação</a:t>
            </a:r>
            <a:r>
              <a:rPr lang="pt-BR" dirty="0"/>
              <a:t>. </a:t>
            </a:r>
            <a:br>
              <a:rPr lang="pt-BR" dirty="0"/>
            </a:br>
            <a:r>
              <a:rPr lang="pt-BR" dirty="0"/>
              <a:t>Meu nome é Gabriel Scatena, e hoje vou apresentar o trabalho </a:t>
            </a:r>
            <a:r>
              <a:rPr lang="pt-BR" sz="1200" b="1" i="0" dirty="0">
                <a:solidFill>
                  <a:srgbClr val="002060"/>
                </a:solidFill>
                <a:effectLst/>
                <a:latin typeface="-apple-system"/>
              </a:rPr>
              <a:t>Democratizando a concessão de crédito com dados do </a:t>
            </a:r>
            <a:r>
              <a:rPr lang="pt-BR" sz="1200" b="1" i="1" dirty="0">
                <a:solidFill>
                  <a:srgbClr val="002060"/>
                </a:solidFill>
                <a:effectLst/>
                <a:latin typeface="-apple-system"/>
              </a:rPr>
              <a:t>Open </a:t>
            </a:r>
            <a:r>
              <a:rPr lang="pt-BR" sz="1200" b="1" i="1" dirty="0" err="1">
                <a:solidFill>
                  <a:srgbClr val="002060"/>
                </a:solidFill>
                <a:effectLst/>
                <a:latin typeface="-apple-system"/>
              </a:rPr>
              <a:t>Finance</a:t>
            </a:r>
            <a:r>
              <a:rPr lang="pt-BR" sz="1200" b="1" i="1" dirty="0">
                <a:solidFill>
                  <a:srgbClr val="002060"/>
                </a:solidFill>
                <a:effectLst/>
                <a:latin typeface="-apple-system"/>
              </a:rPr>
              <a:t> </a:t>
            </a:r>
          </a:p>
          <a:p>
            <a:r>
              <a:rPr lang="pt-BR" sz="1200" b="0" i="0" dirty="0">
                <a:solidFill>
                  <a:srgbClr val="002060"/>
                </a:solidFill>
                <a:effectLst/>
                <a:latin typeface="-apple-system"/>
              </a:rPr>
              <a:t>como um dos requisitos para conclusão do curso MBA em Ciências de Dados pelo ICMC USP.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BF0A5-79CD-43D9-8E8E-FE15E49F15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Entrada 1: referencia, métricas com valor abaixo disso indicam Cautela.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SMOTETomek</a:t>
            </a:r>
            <a:r>
              <a:rPr lang="pt-BR" dirty="0"/>
              <a:t> e SMOTEENN técnicas hibridas de </a:t>
            </a:r>
            <a:r>
              <a:rPr lang="pt-BR" dirty="0" err="1"/>
              <a:t>reamostragem</a:t>
            </a:r>
            <a:r>
              <a:rPr lang="pt-BR" dirty="0"/>
              <a:t> tiveram satisfatórios resultados. </a:t>
            </a:r>
            <a:br>
              <a:rPr lang="pt-BR" dirty="0"/>
            </a:br>
            <a:r>
              <a:rPr lang="pt-BR" dirty="0"/>
              <a:t>Por outro lado, ENN e </a:t>
            </a:r>
            <a:r>
              <a:rPr lang="pt-BR" dirty="0" err="1"/>
              <a:t>TomekLinks</a:t>
            </a:r>
            <a:r>
              <a:rPr lang="pt-BR" dirty="0"/>
              <a:t> técnicas de </a:t>
            </a:r>
            <a:r>
              <a:rPr lang="pt-BR" dirty="0" err="1"/>
              <a:t>subamostragem</a:t>
            </a:r>
            <a:r>
              <a:rPr lang="pt-BR" dirty="0"/>
              <a:t>, praticamente não reduziram o desbalanceamento de classes. </a:t>
            </a:r>
            <a:br>
              <a:rPr lang="pt-BR" dirty="0"/>
            </a:br>
            <a:r>
              <a:rPr lang="pt-BR" dirty="0"/>
              <a:t>Por fim um técnica  sim como </a:t>
            </a:r>
            <a:r>
              <a:rPr lang="pt-BR" dirty="0" err="1"/>
              <a:t>RandomUnderSampler</a:t>
            </a:r>
            <a:r>
              <a:rPr lang="pt-BR" dirty="0"/>
              <a:t> pode ser levada em considera, por ter métrica similar a referencia.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916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Engenharia de </a:t>
            </a:r>
            <a:r>
              <a:rPr lang="pt-BR" dirty="0" err="1"/>
              <a:t>Features</a:t>
            </a:r>
            <a:r>
              <a:rPr lang="pt-BR" dirty="0"/>
              <a:t>: A técnica de Bins (segmentação de dados) foi utilizada para transformar dados contínuos e mal distribuídos em categórico.</a:t>
            </a:r>
            <a:br>
              <a:rPr lang="pt-BR" dirty="0"/>
            </a:br>
            <a:r>
              <a:rPr lang="pt-BR" dirty="0"/>
              <a:t>Sendo classe zero = valores </a:t>
            </a:r>
            <a:r>
              <a:rPr lang="pt-BR" dirty="0" err="1"/>
              <a:t>NaN</a:t>
            </a:r>
            <a:r>
              <a:rPr lang="pt-B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Importante balancear classes igualmente.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0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É digno de nota que para algumas </a:t>
            </a:r>
            <a:r>
              <a:rPr lang="pt-BR" dirty="0" err="1"/>
              <a:t>features</a:t>
            </a:r>
            <a:r>
              <a:rPr lang="pt-BR" dirty="0"/>
              <a:t> a separação de classes é possível, visualmente. </a:t>
            </a:r>
            <a:endParaRPr lang="en-US"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97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É digno de nota que para algumas </a:t>
            </a:r>
            <a:r>
              <a:rPr lang="pt-BR" dirty="0" err="1"/>
              <a:t>features</a:t>
            </a:r>
            <a:r>
              <a:rPr lang="pt-BR" dirty="0"/>
              <a:t> a separação de classes é possível, visualmente. </a:t>
            </a:r>
            <a:endParaRPr lang="en-US"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03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Baseados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Árvore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Tree, Random Forest, Gradient Boosting Machines (GBM),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HistGradientBoostingClassifier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Baseados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Distância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k-Nearest Neighbors (k-NN)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Lineares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Logistic Regression, Support Vector Machines (SVM)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Redes Neurais: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Neural Networks (MLP)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Probabilísticos: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modelo de regressão logística é utilizado para problemas de classificação binária, estimando a probabilidade de um evento ocorrer. Ele aplica a função logística para transformar a combinação linear das características de entrada, produzindo uma saída entre 0 e 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Neighbors (k-NN):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k-NN é um algoritmo simples de aprendizado supervisionado para classificação e regressão. Ele atribui uma observação com base nas classes majoritárias dos k vizinhos mais próximos, medidos por alguma métrica de distância.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Vector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(SVM):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usadas para classificação e regressão. Elas buscam encontrar o hiperplano que melhor separa as classes no espaço de características, maximizando a margem entre elas.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Networks (MLP):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Redes neurais, ou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MLPs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Multilayer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consistem em camadas de neurônios interconectados. Cada neurônio realiza uma transformação ponderada dos inputs, e as camadas subsequentes aprendem representações mais complexas dos dados.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método probabilístico baseado no teorema de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assumindo independência condicional entre as características. É eficaz para classificação e é computacionalmente eficiente.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Árvores de decisão dividem os dados com base nas características para tomar decisões. Cada nó interno representa uma escolha de uma característica, e as folhas representam as classes.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Floresta Aleatória é um ensemble de árvores de decisão. Cada árvore é treinada em uma amostra aleatória dos dados, e a previsão final é uma média ou voto das previsões individuais.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(GBM):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GBM constrói árvores sequencialmente, corrigindo os erros residuais das árvores anteriores. Ele é eficaz e lida bem com dados desbalanceados.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Extremely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uma implementação eficiente do GBM. Ele utiliza regularização, otimização de árvores e processamento paralelo para melhorar o desempenho.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uma implementação de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utiliza a técnica de crescimento de árvores por folha, o que acelera o treinamento. É eficaz para conjuntos de dados grandes.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algoritmo de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projetado para lidar diretamente com variáveis categóricas, eliminando a necessidade de pré-processamento dessas características.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HistGradientBoostingClassifier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HistGradientBoostingClassifier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classificador baseado em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utiliza histogramas discretos para acelerar o treinamento, sendo eficaz para grandes conjuntos de dados.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058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 AUC_ROC 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Área Sob A Curva Característica de Operação do Receptor. Métrica relevante pois podemos verificar se o modelo está sendo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ogle Sans"/>
              </a:rPr>
              <a:t>aletorio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 na atribuição de classes, sendo .5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ogle Sans"/>
              </a:rPr>
              <a:t>aleatorio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 e 1 totalmente não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ogle Sans"/>
              </a:rPr>
              <a:t>aleatorio</a:t>
            </a:r>
            <a:endParaRPr lang="pt-BR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3D7B7B"/>
                </a:solidFill>
                <a:effectLst/>
              </a:rPr>
              <a:t># Gini Coefficient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gini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*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auc_roc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1</a:t>
            </a:r>
            <a:r>
              <a:rPr lang="en-US" dirty="0"/>
              <a:t> </a:t>
            </a:r>
            <a:r>
              <a:rPr lang="en-US" i="1" dirty="0">
                <a:solidFill>
                  <a:srgbClr val="3D7B7B"/>
                </a:solidFill>
                <a:effectLst/>
              </a:rPr>
              <a:t># Kolmogorov-Smirnov (KS) statistic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ks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np</a:t>
            </a:r>
            <a:r>
              <a:rPr lang="en-US" dirty="0" err="1">
                <a:solidFill>
                  <a:srgbClr val="666666"/>
                </a:solidFill>
                <a:effectLst/>
              </a:rPr>
              <a:t>.</a:t>
            </a:r>
            <a:r>
              <a:rPr lang="en-US" dirty="0" err="1">
                <a:effectLst/>
              </a:rPr>
              <a:t>max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tpr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fpr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5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436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Ranking baseado em AUCROC, KS e </a:t>
            </a:r>
            <a:r>
              <a:rPr lang="pt-BR" dirty="0" err="1"/>
              <a:t>Balanced</a:t>
            </a:r>
            <a:r>
              <a:rPr lang="pt-BR" dirty="0"/>
              <a:t> </a:t>
            </a:r>
            <a:r>
              <a:rPr lang="pt-BR" dirty="0" err="1"/>
              <a:t>Accuracy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312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GBM apresenta tempo de processamento 100x maior do que os demais algoritmo. </a:t>
            </a:r>
            <a:br>
              <a:rPr lang="pt-BR" dirty="0"/>
            </a:br>
            <a:r>
              <a:rPr lang="pt-BR" dirty="0"/>
              <a:t>Pensando em produção e escalabilidade, eu desconsideraria esse algoritmo.</a:t>
            </a:r>
            <a:endParaRPr lang="en-US"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264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24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apresentação está dividida em 6 partes,</a:t>
            </a:r>
            <a:br>
              <a:rPr lang="pt-BR" dirty="0"/>
            </a:br>
            <a:r>
              <a:rPr lang="pt-BR" dirty="0"/>
              <a:t>Inicialmente são apresentados os objetivos gerais e específicos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Seguindo para a metodologia utilizada para realização do trabalho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obtidos pelos experimentos </a:t>
            </a:r>
            <a:r>
              <a:rPr lang="pt-BR" dirty="0" err="1"/>
              <a:t>relizados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fim conclusão e agradecimentos.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79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52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5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 GERAL: Tutorial Prático Básico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Especficos</a:t>
            </a:r>
            <a:r>
              <a:rPr lang="pt-BR" dirty="0"/>
              <a:t>: Modelos Preditivos, Testar Algoritmos, Diversas Métricas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44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Carater</a:t>
            </a:r>
            <a:r>
              <a:rPr lang="pt-BR" b="1" dirty="0"/>
              <a:t>, Capacidade, Capital, Colateral, Condições. </a:t>
            </a:r>
            <a:r>
              <a:rPr lang="pt-BR" b="0" dirty="0"/>
              <a:t>Basicamente é o histórico financeiros, dividas, estabilidade, ativos, garantias e contexto econômico.</a:t>
            </a: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Desafios significativos</a:t>
            </a:r>
            <a:r>
              <a:rPr lang="pt-BR" dirty="0"/>
              <a:t> especialmente para trabalhadores autônomos, bolsistas e empresários com rendas informais e variáveis.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Open </a:t>
            </a:r>
            <a:r>
              <a:rPr lang="pt-BR" b="1" i="1" dirty="0" err="1"/>
              <a:t>Finance</a:t>
            </a:r>
            <a:r>
              <a:rPr lang="pt-BR" b="1" i="1" dirty="0"/>
              <a:t> </a:t>
            </a:r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é a possibilidade de clientes de produtos e serviços financeiros permitirem o compartilhamento de suas informações entre diferentes instituições autorizadas pelo Banco Central 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Caráter </a:t>
            </a:r>
            <a:r>
              <a:rPr lang="pt-BR" dirty="0"/>
              <a:t>reputação e histórico financeiro do solicitante de crédito. histórico de inadimplência, atrasos de pagamento ou registros negativos. Informações como histórico de crédito.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Capacidade</a:t>
            </a:r>
            <a:r>
              <a:rPr lang="pt-BR" dirty="0"/>
              <a:t> financeira do tomador de empréstimo para honrar suas obrigações de pagamento. Os credores avaliam a renda e a estabilidade financeira do indivíduo, comparando-a com suas despesas e dívidas existentes.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Capital</a:t>
            </a:r>
            <a:r>
              <a:rPr lang="pt-BR" dirty="0"/>
              <a:t> ativos financeiros e patrimoniais do solicitante de crédito. Os credores analisam a posse de ativos, como propriedades, veículos ou investimentos, como forma de garantia ou como fonte potencial de pagamento em caso de inadimplência.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Colateral</a:t>
            </a:r>
            <a:r>
              <a:rPr lang="pt-BR" dirty="0"/>
              <a:t> bens ou garantias fornecidos pelo tomador de empréstimo para garantir o pagamento do crédito.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Condições</a:t>
            </a:r>
            <a:r>
              <a:rPr lang="pt-BR" dirty="0"/>
              <a:t> contexto econômico e às circunstâncias específicas em que o crédito está sendo solicitado. Os credores consideram fatores externos, como a estabilidade econômica, perspectivas do setor de negócios e regulamentações governamentais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Desafios significativos</a:t>
            </a:r>
            <a:r>
              <a:rPr lang="pt-BR" dirty="0"/>
              <a:t> especialmente para trabalhadores autônomos, bolsistas e empresários com rendas informais e variáveis.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Open </a:t>
            </a:r>
            <a:r>
              <a:rPr lang="pt-BR" b="1" i="1" dirty="0" err="1"/>
              <a:t>Finance</a:t>
            </a:r>
            <a:endParaRPr lang="pt-BR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é a possibilidade de clientes de produtos e serviços financeiros permitirem o compartilhamento de suas informações entre diferentes instituições autorizadas pelo Banco Central 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63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Caráter </a:t>
            </a:r>
            <a:r>
              <a:rPr lang="pt-BR" dirty="0"/>
              <a:t>reputação e histórico financeiro do solicitante de crédito. histórico de inadimplência, atrasos de pagamento ou registros negativos. Informações como histórico de crédito.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Capacidade</a:t>
            </a:r>
            <a:r>
              <a:rPr lang="pt-BR" dirty="0"/>
              <a:t> financeira do tomador de empréstimo para honrar suas obrigações de pagamento. Os credores avaliam a renda e a estabilidade financeira do indivíduo, comparando-a com suas despesas e dívidas existentes.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Capital</a:t>
            </a:r>
            <a:r>
              <a:rPr lang="pt-BR" dirty="0"/>
              <a:t> ativos financeiros e patrimoniais do solicitante de crédito. Os credores analisam a posse de ativos, como propriedades, veículos ou investimentos, como forma de garantia ou como fonte potencial de pagamento em caso de inadimplência.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Colateral</a:t>
            </a:r>
            <a:r>
              <a:rPr lang="pt-BR" dirty="0"/>
              <a:t> bens ou garantias fornecidos pelo tomador de empréstimo para garantir o pagamento do crédito.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Condições</a:t>
            </a:r>
            <a:r>
              <a:rPr lang="pt-BR" dirty="0"/>
              <a:t> contexto econômico e às circunstâncias específicas em que o crédito está sendo solicitado. Os credores consideram fatores externos, como a estabilidade econômica, perspectivas do setor de negócios e regulamentações governamentais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Desafios significativos</a:t>
            </a:r>
            <a:r>
              <a:rPr lang="pt-BR" dirty="0"/>
              <a:t> especialmente para trabalhadores autônomos, bolsistas e empresários com rendas informais e variáveis.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Open </a:t>
            </a:r>
            <a:r>
              <a:rPr lang="pt-BR" b="1" i="1" dirty="0" err="1"/>
              <a:t>Finance</a:t>
            </a:r>
            <a:endParaRPr lang="pt-BR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é a possibilidade de clientes de produtos e serviços financeiros permitirem o compartilhamento de suas informações entre diferentes instituições autorizadas pelo Banco Central 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28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None/>
            </a:pPr>
            <a:r>
              <a:rPr lang="pt-BR" b="0" i="0" baseline="0" dirty="0">
                <a:solidFill>
                  <a:srgbClr val="1F2328"/>
                </a:solidFill>
                <a:effectLst/>
                <a:latin typeface="-apple-system"/>
              </a:rPr>
              <a:t>Pontos importantes, apesar da metodologia ser apresentada de forma sequencial, na prática ela ocorre de forma iterativa e envolve idas e vindas as etapas anteriores no processo de construção de um modelo de risco de crédito.</a:t>
            </a:r>
          </a:p>
          <a:p>
            <a:pPr algn="l">
              <a:buFont typeface="+mj-lt"/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Coleta de Dados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Limpeza de Dados (Data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Cleaning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Exploração e Análise de Dados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Pré-processamento de Dados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Depuração de Dados (Data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Cleansing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Lidando com Classes Desbalanceadas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Engenharia de Variáveis (ou Engenharia de Características)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Seleção de Variáveis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Seleção de Modelo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Treinamento de Modelo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Avaliação de Modelo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Ajuste de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Hiperparâmetros</a:t>
            </a: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Interpretação de Modelo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Implantação de Modelo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Monitoramento e Manutenção de Modelo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00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dados fornecidos pela </a:t>
            </a:r>
            <a:r>
              <a:rPr lang="pt-BR" dirty="0" err="1"/>
              <a:t>klavi</a:t>
            </a:r>
            <a:r>
              <a:rPr lang="pt-BR" dirty="0"/>
              <a:t> continham mais de </a:t>
            </a:r>
            <a:r>
              <a:rPr lang="en-US" dirty="0"/>
              <a:t>604.581 entradas. </a:t>
            </a:r>
            <a:r>
              <a:rPr lang="en-US" dirty="0" err="1"/>
              <a:t>Sendo</a:t>
            </a:r>
            <a:r>
              <a:rPr lang="en-US" dirty="0"/>
              <a:t> que </a:t>
            </a:r>
            <a:r>
              <a:rPr lang="en-US" dirty="0" err="1"/>
              <a:t>apenas</a:t>
            </a:r>
            <a:r>
              <a:rPr lang="en-US" dirty="0"/>
              <a:t> 27.188 </a:t>
            </a:r>
            <a:r>
              <a:rPr lang="en-US" dirty="0" err="1"/>
              <a:t>continham</a:t>
            </a:r>
            <a:r>
              <a:rPr lang="en-US" dirty="0"/>
              <a:t> </a:t>
            </a:r>
            <a:r>
              <a:rPr lang="en-US" dirty="0" err="1"/>
              <a:t>rótulos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poderia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conectada</a:t>
            </a:r>
            <a:r>
              <a:rPr lang="en-US" dirty="0"/>
              <a:t>,(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)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rotulos</a:t>
            </a:r>
            <a:r>
              <a:rPr lang="en-US" dirty="0"/>
              <a:t> era o </a:t>
            </a:r>
            <a:r>
              <a:rPr lang="en-US" dirty="0" err="1"/>
              <a:t>mesmo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USER.</a:t>
            </a:r>
            <a:br>
              <a:rPr lang="en-US" dirty="0"/>
            </a:br>
            <a:r>
              <a:rPr lang="en-US" dirty="0"/>
              <a:t>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mantidos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conectada</a:t>
            </a:r>
            <a:r>
              <a:rPr lang="en-US" dirty="0"/>
              <a:t>, dessa forma o </a:t>
            </a:r>
            <a:r>
              <a:rPr lang="en-US" dirty="0" err="1"/>
              <a:t>rótulo</a:t>
            </a:r>
            <a:r>
              <a:rPr lang="en-US" dirty="0"/>
              <a:t> é </a:t>
            </a:r>
            <a:r>
              <a:rPr lang="en-US" dirty="0" err="1"/>
              <a:t>inequivoco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surge a </a:t>
            </a:r>
            <a:r>
              <a:rPr lang="en-US" dirty="0" err="1"/>
              <a:t>duvida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PRINCIPALIDADE.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aquela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que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verificando</a:t>
            </a:r>
            <a:r>
              <a:rPr lang="en-US" dirty="0"/>
              <a:t> é a </a:t>
            </a:r>
            <a:r>
              <a:rPr lang="en-US" dirty="0" err="1"/>
              <a:t>conta</a:t>
            </a:r>
            <a:r>
              <a:rPr lang="en-US" dirty="0"/>
              <a:t> principal, que o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de </a:t>
            </a:r>
            <a:r>
              <a:rPr lang="en-US" dirty="0" err="1"/>
              <a:t>fato</a:t>
            </a:r>
            <a:r>
              <a:rPr lang="en-US" dirty="0"/>
              <a:t>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 </a:t>
            </a:r>
            <a:r>
              <a:rPr lang="en-US" dirty="0" err="1"/>
              <a:t>processamentos</a:t>
            </a:r>
            <a:r>
              <a:rPr lang="en-US" dirty="0"/>
              <a:t>, Classes </a:t>
            </a:r>
            <a:r>
              <a:rPr lang="en-US" dirty="0" err="1"/>
              <a:t>desbalanceadas</a:t>
            </a:r>
            <a:r>
              <a:rPr lang="en-US" dirty="0"/>
              <a:t>, </a:t>
            </a:r>
            <a:r>
              <a:rPr lang="en-US" dirty="0" err="1"/>
              <a:t>seleção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selecionas</a:t>
            </a:r>
            <a:r>
              <a:rPr lang="en-US" dirty="0"/>
              <a:t> para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apresentarem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69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Algoritmo Regressão logística foi utilizado como referencia para avaliação preliminar dos métodos de </a:t>
            </a:r>
            <a:r>
              <a:rPr lang="pt-BR" dirty="0" err="1"/>
              <a:t>pre</a:t>
            </a:r>
            <a:r>
              <a:rPr lang="pt-BR" dirty="0"/>
              <a:t> processamento. </a:t>
            </a:r>
            <a:br>
              <a:rPr lang="pt-BR" dirty="0"/>
            </a:br>
            <a:r>
              <a:rPr lang="pt-BR" dirty="0"/>
              <a:t>Validação cruzada, k </a:t>
            </a:r>
            <a:r>
              <a:rPr lang="pt-BR" dirty="0" err="1"/>
              <a:t>fold</a:t>
            </a:r>
            <a:r>
              <a:rPr lang="pt-BR" dirty="0"/>
              <a:t>, cv =  10 foi. </a:t>
            </a:r>
            <a:br>
              <a:rPr lang="pt-BR" dirty="0"/>
            </a:br>
            <a:r>
              <a:rPr lang="pt-BR" dirty="0"/>
              <a:t>Vale ressaltar que o </a:t>
            </a:r>
            <a:r>
              <a:rPr lang="pt-BR" dirty="0" err="1"/>
              <a:t>o</a:t>
            </a:r>
            <a:r>
              <a:rPr lang="pt-BR" dirty="0"/>
              <a:t> relevante não é só o valor da métrica, mas também a variabilidade </a:t>
            </a:r>
            <a:r>
              <a:rPr lang="pt-BR" dirty="0" err="1"/>
              <a:t>inter</a:t>
            </a:r>
            <a:r>
              <a:rPr lang="pt-BR" dirty="0"/>
              <a:t> </a:t>
            </a:r>
            <a:r>
              <a:rPr lang="pt-BR" dirty="0" err="1"/>
              <a:t>fold</a:t>
            </a:r>
            <a:r>
              <a:rPr lang="pt-BR" dirty="0"/>
              <a:t>. Um valor baixo é ideal e indica robustez da técnica utilizada.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Power </a:t>
            </a:r>
            <a:r>
              <a:rPr lang="pt-BR" dirty="0" err="1"/>
              <a:t>Transformation</a:t>
            </a:r>
            <a:r>
              <a:rPr lang="pt-BR" dirty="0"/>
              <a:t> indicado dado a natureza dos dados, que não seguem distribuição </a:t>
            </a:r>
            <a:r>
              <a:rPr lang="pt-BR" dirty="0" err="1"/>
              <a:t>nomral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29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Nessa etapa do trabalho,  </a:t>
            </a:r>
            <a:r>
              <a:rPr lang="pt-BR" b="1" dirty="0"/>
              <a:t>Lidando com classes desbalanceadas o</a:t>
            </a:r>
            <a:r>
              <a:rPr lang="pt-BR" dirty="0"/>
              <a:t> foco foi em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weight</a:t>
            </a:r>
            <a:r>
              <a:rPr lang="pt-BR" dirty="0"/>
              <a:t> (ponderação de classes) e Técnicas de </a:t>
            </a:r>
            <a:r>
              <a:rPr lang="pt-BR" dirty="0" err="1"/>
              <a:t>reamostragem</a:t>
            </a:r>
            <a:r>
              <a:rPr lang="pt-B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ampla gama de técnicas foi avaliada e para todos os casos foram utilizado </a:t>
            </a:r>
            <a:r>
              <a:rPr lang="pt-BR" dirty="0" err="1"/>
              <a:t>None</a:t>
            </a:r>
            <a:r>
              <a:rPr lang="pt-BR" dirty="0"/>
              <a:t> e </a:t>
            </a:r>
            <a:r>
              <a:rPr lang="pt-BR" dirty="0" err="1"/>
              <a:t>Balanced</a:t>
            </a:r>
            <a:r>
              <a:rPr lang="pt-BR" dirty="0"/>
              <a:t> como parâmetro. </a:t>
            </a:r>
            <a:br>
              <a:rPr lang="pt-BR" dirty="0"/>
            </a:br>
            <a:r>
              <a:rPr lang="pt-BR" dirty="0"/>
              <a:t>Isso foi feito pois nem todos os casos o </a:t>
            </a:r>
            <a:r>
              <a:rPr lang="pt-BR" dirty="0" err="1"/>
              <a:t>balanceamente</a:t>
            </a:r>
            <a:r>
              <a:rPr lang="pt-BR" dirty="0"/>
              <a:t> irá ter a proporção </a:t>
            </a:r>
            <a:r>
              <a:rPr lang="pt-BR" b="1" dirty="0"/>
              <a:t>1 para 1</a:t>
            </a:r>
            <a:r>
              <a:rPr lang="pt-BR" dirty="0"/>
              <a:t> </a:t>
            </a:r>
            <a:br>
              <a:rPr lang="pt-BR" dirty="0"/>
            </a:br>
            <a:r>
              <a:rPr lang="en-US" i="1" dirty="0">
                <a:solidFill>
                  <a:srgbClr val="3D7B7B"/>
                </a:solidFill>
                <a:effectLst/>
              </a:rPr>
              <a:t># Gini Coefficient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gini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*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auc_roc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1</a:t>
            </a:r>
            <a:r>
              <a:rPr lang="en-US" dirty="0"/>
              <a:t> </a:t>
            </a:r>
            <a:r>
              <a:rPr lang="en-US" i="1" dirty="0">
                <a:solidFill>
                  <a:srgbClr val="3D7B7B"/>
                </a:solidFill>
                <a:effectLst/>
              </a:rPr>
              <a:t># Kolmogorov-Smirnov (KS) statistic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ks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np</a:t>
            </a:r>
            <a:r>
              <a:rPr lang="en-US" dirty="0" err="1">
                <a:solidFill>
                  <a:srgbClr val="666666"/>
                </a:solidFill>
                <a:effectLst/>
              </a:rPr>
              <a:t>.</a:t>
            </a:r>
            <a:r>
              <a:rPr lang="en-US" dirty="0" err="1">
                <a:effectLst/>
              </a:rPr>
              <a:t>max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tpr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fpr</a:t>
            </a:r>
            <a:r>
              <a:rPr lang="en-US" dirty="0">
                <a:effectLst/>
              </a:rPr>
              <a:t>)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05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6C4C-3E96-D6A9-A944-EC49E2E39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DBABC-345F-D81B-E2A3-23543324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F51F-C445-9D2A-B194-98610B93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B357-BBB6-49AE-D360-3B9DD7B9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59A9-6DC0-1256-727E-17F8E031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4BAB-D5C2-D647-AF1B-481640D6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DA9B6-C2A6-8B89-17D9-808A1E33E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0551-C49B-2E50-90AC-2B5D449B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F107-5EEE-533F-232F-CE78166A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843-3125-71BB-4DB0-D282D2EE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0AA1E-AEA3-3B26-40F6-D0FBA6020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80D55-B124-3A4A-AE51-464398CE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CB19-6470-E891-BABD-EA6A215D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8965-B740-4145-33DE-03E8F4F8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8FDF-7093-0270-71C4-68C43A20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6439433"/>
            <a:ext cx="12192000" cy="418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Google Shape;27;p4"/>
          <p:cNvSpPr/>
          <p:nvPr/>
        </p:nvSpPr>
        <p:spPr>
          <a:xfrm>
            <a:off x="1646400" y="912213"/>
            <a:ext cx="10545600" cy="1304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6;p2">
            <a:extLst>
              <a:ext uri="{FF2B5EF4-FFF2-40B4-BE49-F238E27FC236}">
                <a16:creationId xmlns:a16="http://schemas.microsoft.com/office/drawing/2014/main" id="{F886A56B-F971-4F7A-9954-76892DF01C6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8425" b="7235"/>
          <a:stretch/>
        </p:blipFill>
        <p:spPr>
          <a:xfrm>
            <a:off x="53668" y="6440400"/>
            <a:ext cx="660256" cy="41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grpSp>
        <p:nvGrpSpPr>
          <p:cNvPr id="3" name="Grupo">
            <a:extLst>
              <a:ext uri="{FF2B5EF4-FFF2-40B4-BE49-F238E27FC236}">
                <a16:creationId xmlns:a16="http://schemas.microsoft.com/office/drawing/2014/main" id="{42382A03-4CA7-9BEB-83CE-744972BE727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437689" y="6504854"/>
            <a:ext cx="899950" cy="288000"/>
            <a:chOff x="0" y="0"/>
            <a:chExt cx="2660420" cy="851380"/>
          </a:xfrm>
        </p:grpSpPr>
        <p:sp>
          <p:nvSpPr>
            <p:cNvPr id="4" name="Forma">
              <a:extLst>
                <a:ext uri="{FF2B5EF4-FFF2-40B4-BE49-F238E27FC236}">
                  <a16:creationId xmlns:a16="http://schemas.microsoft.com/office/drawing/2014/main" id="{6D02D8BA-D4B0-C553-37EC-2EBD28BE5732}"/>
                </a:ext>
              </a:extLst>
            </p:cNvPr>
            <p:cNvSpPr/>
            <p:nvPr/>
          </p:nvSpPr>
          <p:spPr>
            <a:xfrm>
              <a:off x="0" y="0"/>
              <a:ext cx="872888" cy="84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73" y="20376"/>
                  </a:moveTo>
                  <a:lnTo>
                    <a:pt x="8673" y="15104"/>
                  </a:lnTo>
                  <a:cubicBezTo>
                    <a:pt x="8673" y="13904"/>
                    <a:pt x="9645" y="12931"/>
                    <a:pt x="10845" y="12930"/>
                  </a:cubicBezTo>
                  <a:lnTo>
                    <a:pt x="20373" y="12930"/>
                  </a:lnTo>
                  <a:cubicBezTo>
                    <a:pt x="21050" y="12930"/>
                    <a:pt x="21600" y="12381"/>
                    <a:pt x="21600" y="11703"/>
                  </a:cubicBezTo>
                  <a:lnTo>
                    <a:pt x="21600" y="1228"/>
                  </a:lnTo>
                  <a:cubicBezTo>
                    <a:pt x="21600" y="550"/>
                    <a:pt x="21051" y="0"/>
                    <a:pt x="20374" y="0"/>
                  </a:cubicBezTo>
                  <a:cubicBezTo>
                    <a:pt x="20373" y="0"/>
                    <a:pt x="20373" y="0"/>
                    <a:pt x="20373" y="0"/>
                  </a:cubicBezTo>
                  <a:lnTo>
                    <a:pt x="9900" y="0"/>
                  </a:lnTo>
                  <a:cubicBezTo>
                    <a:pt x="9222" y="0"/>
                    <a:pt x="8673" y="550"/>
                    <a:pt x="8673" y="1228"/>
                  </a:cubicBezTo>
                  <a:lnTo>
                    <a:pt x="8673" y="10753"/>
                  </a:lnTo>
                  <a:cubicBezTo>
                    <a:pt x="8673" y="11329"/>
                    <a:pt x="8444" y="11882"/>
                    <a:pt x="8036" y="12290"/>
                  </a:cubicBezTo>
                  <a:lnTo>
                    <a:pt x="8036" y="12290"/>
                  </a:lnTo>
                  <a:cubicBezTo>
                    <a:pt x="7629" y="12697"/>
                    <a:pt x="7076" y="12926"/>
                    <a:pt x="6500" y="12926"/>
                  </a:cubicBezTo>
                  <a:lnTo>
                    <a:pt x="1227" y="12926"/>
                  </a:lnTo>
                  <a:cubicBezTo>
                    <a:pt x="550" y="12926"/>
                    <a:pt x="0" y="13475"/>
                    <a:pt x="0" y="14153"/>
                  </a:cubicBezTo>
                  <a:lnTo>
                    <a:pt x="0" y="20373"/>
                  </a:lnTo>
                  <a:cubicBezTo>
                    <a:pt x="0" y="21050"/>
                    <a:pt x="549" y="21600"/>
                    <a:pt x="1227" y="21600"/>
                  </a:cubicBezTo>
                  <a:cubicBezTo>
                    <a:pt x="1227" y="21600"/>
                    <a:pt x="1227" y="21600"/>
                    <a:pt x="1227" y="21600"/>
                  </a:cubicBezTo>
                  <a:lnTo>
                    <a:pt x="7445" y="21600"/>
                  </a:lnTo>
                  <a:cubicBezTo>
                    <a:pt x="8122" y="21600"/>
                    <a:pt x="8671" y="21052"/>
                    <a:pt x="8673" y="203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ts val="3800"/>
                </a:lnSpc>
                <a:tabLst>
                  <a:tab pos="838200" algn="l"/>
                </a:tabLst>
                <a:defRPr sz="32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Forma">
              <a:extLst>
                <a:ext uri="{FF2B5EF4-FFF2-40B4-BE49-F238E27FC236}">
                  <a16:creationId xmlns:a16="http://schemas.microsoft.com/office/drawing/2014/main" id="{F0521380-C0D2-A09F-85C6-5A49C8D7B6FC}"/>
                </a:ext>
              </a:extLst>
            </p:cNvPr>
            <p:cNvSpPr/>
            <p:nvPr/>
          </p:nvSpPr>
          <p:spPr>
            <a:xfrm>
              <a:off x="1105470" y="356778"/>
              <a:ext cx="335270" cy="48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6" y="15543"/>
                  </a:moveTo>
                  <a:lnTo>
                    <a:pt x="14166" y="21454"/>
                  </a:lnTo>
                  <a:cubicBezTo>
                    <a:pt x="14272" y="21544"/>
                    <a:pt x="14433" y="21596"/>
                    <a:pt x="14604" y="21596"/>
                  </a:cubicBezTo>
                  <a:lnTo>
                    <a:pt x="21040" y="21596"/>
                  </a:lnTo>
                  <a:cubicBezTo>
                    <a:pt x="21349" y="21597"/>
                    <a:pt x="21599" y="21429"/>
                    <a:pt x="21600" y="21223"/>
                  </a:cubicBezTo>
                  <a:cubicBezTo>
                    <a:pt x="21600" y="21131"/>
                    <a:pt x="21549" y="21042"/>
                    <a:pt x="21457" y="20974"/>
                  </a:cubicBezTo>
                  <a:lnTo>
                    <a:pt x="11867" y="13787"/>
                  </a:lnTo>
                  <a:cubicBezTo>
                    <a:pt x="11677" y="13645"/>
                    <a:pt x="11677" y="13431"/>
                    <a:pt x="11867" y="13289"/>
                  </a:cubicBezTo>
                  <a:lnTo>
                    <a:pt x="21388" y="6044"/>
                  </a:lnTo>
                  <a:cubicBezTo>
                    <a:pt x="21594" y="5890"/>
                    <a:pt x="21575" y="5654"/>
                    <a:pt x="21344" y="5516"/>
                  </a:cubicBezTo>
                  <a:cubicBezTo>
                    <a:pt x="21241" y="5454"/>
                    <a:pt x="21107" y="5420"/>
                    <a:pt x="20969" y="5421"/>
                  </a:cubicBezTo>
                  <a:lnTo>
                    <a:pt x="14518" y="5421"/>
                  </a:lnTo>
                  <a:cubicBezTo>
                    <a:pt x="14347" y="5421"/>
                    <a:pt x="14184" y="5473"/>
                    <a:pt x="14078" y="5563"/>
                  </a:cubicBezTo>
                  <a:lnTo>
                    <a:pt x="7116" y="11446"/>
                  </a:lnTo>
                  <a:cubicBezTo>
                    <a:pt x="6924" y="11607"/>
                    <a:pt x="6573" y="11634"/>
                    <a:pt x="6331" y="11506"/>
                  </a:cubicBezTo>
                  <a:cubicBezTo>
                    <a:pt x="6197" y="11435"/>
                    <a:pt x="6119" y="11328"/>
                    <a:pt x="6119" y="11214"/>
                  </a:cubicBezTo>
                  <a:lnTo>
                    <a:pt x="6119" y="374"/>
                  </a:lnTo>
                  <a:cubicBezTo>
                    <a:pt x="6119" y="167"/>
                    <a:pt x="5869" y="0"/>
                    <a:pt x="5560" y="0"/>
                  </a:cubicBezTo>
                  <a:lnTo>
                    <a:pt x="559" y="0"/>
                  </a:lnTo>
                  <a:cubicBezTo>
                    <a:pt x="250" y="0"/>
                    <a:pt x="0" y="167"/>
                    <a:pt x="0" y="374"/>
                  </a:cubicBezTo>
                  <a:lnTo>
                    <a:pt x="0" y="21226"/>
                  </a:lnTo>
                  <a:cubicBezTo>
                    <a:pt x="0" y="21433"/>
                    <a:pt x="250" y="21600"/>
                    <a:pt x="559" y="21600"/>
                  </a:cubicBezTo>
                  <a:lnTo>
                    <a:pt x="5560" y="21600"/>
                  </a:lnTo>
                  <a:cubicBezTo>
                    <a:pt x="5869" y="21600"/>
                    <a:pt x="6119" y="21433"/>
                    <a:pt x="6119" y="21226"/>
                  </a:cubicBezTo>
                  <a:lnTo>
                    <a:pt x="6119" y="15779"/>
                  </a:lnTo>
                  <a:cubicBezTo>
                    <a:pt x="6115" y="15573"/>
                    <a:pt x="6363" y="15404"/>
                    <a:pt x="6672" y="15401"/>
                  </a:cubicBezTo>
                  <a:cubicBezTo>
                    <a:pt x="6845" y="15400"/>
                    <a:pt x="7009" y="15452"/>
                    <a:pt x="7116" y="1554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ts val="3800"/>
                </a:lnSpc>
                <a:tabLst>
                  <a:tab pos="838200" algn="l"/>
                </a:tabLst>
                <a:defRPr sz="32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Forma">
              <a:extLst>
                <a:ext uri="{FF2B5EF4-FFF2-40B4-BE49-F238E27FC236}">
                  <a16:creationId xmlns:a16="http://schemas.microsoft.com/office/drawing/2014/main" id="{339BCC38-9E1A-E288-AD67-3A2B0519A968}"/>
                </a:ext>
              </a:extLst>
            </p:cNvPr>
            <p:cNvSpPr/>
            <p:nvPr/>
          </p:nvSpPr>
          <p:spPr>
            <a:xfrm>
              <a:off x="1501934" y="356778"/>
              <a:ext cx="94950" cy="48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" y="0"/>
                  </a:moveTo>
                  <a:cubicBezTo>
                    <a:pt x="7858" y="0"/>
                    <a:pt x="13742" y="0"/>
                    <a:pt x="19625" y="0"/>
                  </a:cubicBezTo>
                  <a:cubicBezTo>
                    <a:pt x="20612" y="0"/>
                    <a:pt x="21600" y="187"/>
                    <a:pt x="21600" y="374"/>
                  </a:cubicBezTo>
                  <a:cubicBezTo>
                    <a:pt x="21600" y="7325"/>
                    <a:pt x="21600" y="14275"/>
                    <a:pt x="21600" y="21226"/>
                  </a:cubicBezTo>
                  <a:cubicBezTo>
                    <a:pt x="21600" y="21413"/>
                    <a:pt x="20612" y="21600"/>
                    <a:pt x="19625" y="21600"/>
                  </a:cubicBezTo>
                  <a:cubicBezTo>
                    <a:pt x="13742" y="21600"/>
                    <a:pt x="7858" y="21600"/>
                    <a:pt x="1975" y="21600"/>
                  </a:cubicBezTo>
                  <a:cubicBezTo>
                    <a:pt x="988" y="21600"/>
                    <a:pt x="0" y="21413"/>
                    <a:pt x="0" y="21226"/>
                  </a:cubicBezTo>
                  <a:cubicBezTo>
                    <a:pt x="0" y="14275"/>
                    <a:pt x="0" y="7325"/>
                    <a:pt x="0" y="374"/>
                  </a:cubicBezTo>
                  <a:cubicBezTo>
                    <a:pt x="0" y="187"/>
                    <a:pt x="988" y="0"/>
                    <a:pt x="197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ts val="3800"/>
                </a:lnSpc>
                <a:tabLst>
                  <a:tab pos="838200" algn="l"/>
                </a:tabLst>
                <a:defRPr sz="32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" name="Forma">
              <a:extLst>
                <a:ext uri="{FF2B5EF4-FFF2-40B4-BE49-F238E27FC236}">
                  <a16:creationId xmlns:a16="http://schemas.microsoft.com/office/drawing/2014/main" id="{968B5D1A-42A5-DBD8-6DC1-8366353FA275}"/>
                </a:ext>
              </a:extLst>
            </p:cNvPr>
            <p:cNvSpPr/>
            <p:nvPr/>
          </p:nvSpPr>
          <p:spPr>
            <a:xfrm>
              <a:off x="1663992" y="474768"/>
              <a:ext cx="391372" cy="37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21" y="18690"/>
                  </a:moveTo>
                  <a:lnTo>
                    <a:pt x="16321" y="20785"/>
                  </a:lnTo>
                  <a:cubicBezTo>
                    <a:pt x="16321" y="21052"/>
                    <a:pt x="16536" y="21268"/>
                    <a:pt x="16801" y="21268"/>
                  </a:cubicBezTo>
                  <a:lnTo>
                    <a:pt x="21121" y="21268"/>
                  </a:lnTo>
                  <a:cubicBezTo>
                    <a:pt x="21385" y="21268"/>
                    <a:pt x="21600" y="21052"/>
                    <a:pt x="21600" y="20785"/>
                  </a:cubicBezTo>
                  <a:lnTo>
                    <a:pt x="21600" y="823"/>
                  </a:lnTo>
                  <a:cubicBezTo>
                    <a:pt x="21600" y="556"/>
                    <a:pt x="21385" y="340"/>
                    <a:pt x="21121" y="340"/>
                  </a:cubicBezTo>
                  <a:lnTo>
                    <a:pt x="16801" y="340"/>
                  </a:lnTo>
                  <a:cubicBezTo>
                    <a:pt x="16536" y="340"/>
                    <a:pt x="16321" y="556"/>
                    <a:pt x="16321" y="823"/>
                  </a:cubicBezTo>
                  <a:lnTo>
                    <a:pt x="16321" y="2418"/>
                  </a:lnTo>
                  <a:cubicBezTo>
                    <a:pt x="16320" y="2596"/>
                    <a:pt x="16176" y="2739"/>
                    <a:pt x="15999" y="2738"/>
                  </a:cubicBezTo>
                  <a:cubicBezTo>
                    <a:pt x="15913" y="2737"/>
                    <a:pt x="15830" y="2701"/>
                    <a:pt x="15770" y="2638"/>
                  </a:cubicBezTo>
                  <a:cubicBezTo>
                    <a:pt x="14456" y="1187"/>
                    <a:pt x="12357" y="0"/>
                    <a:pt x="9471" y="0"/>
                  </a:cubicBezTo>
                  <a:cubicBezTo>
                    <a:pt x="4201" y="0"/>
                    <a:pt x="0" y="4189"/>
                    <a:pt x="0" y="10724"/>
                  </a:cubicBezTo>
                  <a:cubicBezTo>
                    <a:pt x="0" y="17259"/>
                    <a:pt x="4193" y="21600"/>
                    <a:pt x="9433" y="21600"/>
                  </a:cubicBezTo>
                  <a:cubicBezTo>
                    <a:pt x="12491" y="21600"/>
                    <a:pt x="14743" y="20234"/>
                    <a:pt x="16039" y="18589"/>
                  </a:cubicBezTo>
                  <a:cubicBezTo>
                    <a:pt x="16095" y="18520"/>
                    <a:pt x="16196" y="18511"/>
                    <a:pt x="16264" y="18567"/>
                  </a:cubicBezTo>
                  <a:cubicBezTo>
                    <a:pt x="16300" y="18598"/>
                    <a:pt x="16321" y="18643"/>
                    <a:pt x="16321" y="18690"/>
                  </a:cubicBezTo>
                  <a:close/>
                  <a:moveTo>
                    <a:pt x="5354" y="10724"/>
                  </a:moveTo>
                  <a:cubicBezTo>
                    <a:pt x="5354" y="6759"/>
                    <a:pt x="8011" y="4645"/>
                    <a:pt x="10819" y="4645"/>
                  </a:cubicBezTo>
                  <a:cubicBezTo>
                    <a:pt x="13694" y="4645"/>
                    <a:pt x="16321" y="6835"/>
                    <a:pt x="16321" y="10800"/>
                  </a:cubicBezTo>
                  <a:cubicBezTo>
                    <a:pt x="16321" y="14765"/>
                    <a:pt x="13700" y="16956"/>
                    <a:pt x="10819" y="16956"/>
                  </a:cubicBezTo>
                  <a:cubicBezTo>
                    <a:pt x="8011" y="16956"/>
                    <a:pt x="5354" y="14689"/>
                    <a:pt x="5354" y="1072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ts val="3800"/>
                </a:lnSpc>
                <a:tabLst>
                  <a:tab pos="838200" algn="l"/>
                </a:tabLst>
                <a:defRPr sz="32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" name="Forma">
              <a:extLst>
                <a:ext uri="{FF2B5EF4-FFF2-40B4-BE49-F238E27FC236}">
                  <a16:creationId xmlns:a16="http://schemas.microsoft.com/office/drawing/2014/main" id="{1F12B28C-8402-32D2-BBFB-76AEF92EF38D}"/>
                </a:ext>
              </a:extLst>
            </p:cNvPr>
            <p:cNvSpPr/>
            <p:nvPr/>
          </p:nvSpPr>
          <p:spPr>
            <a:xfrm>
              <a:off x="2112548" y="480386"/>
              <a:ext cx="385104" cy="364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extrusionOk="0">
                  <a:moveTo>
                    <a:pt x="14092" y="21269"/>
                  </a:moveTo>
                  <a:lnTo>
                    <a:pt x="21510" y="666"/>
                  </a:lnTo>
                  <a:cubicBezTo>
                    <a:pt x="21599" y="406"/>
                    <a:pt x="21467" y="120"/>
                    <a:pt x="21214" y="29"/>
                  </a:cubicBezTo>
                  <a:cubicBezTo>
                    <a:pt x="21162" y="10"/>
                    <a:pt x="21108" y="0"/>
                    <a:pt x="21053" y="0"/>
                  </a:cubicBezTo>
                  <a:lnTo>
                    <a:pt x="16450" y="0"/>
                  </a:lnTo>
                  <a:cubicBezTo>
                    <a:pt x="16241" y="0"/>
                    <a:pt x="16055" y="138"/>
                    <a:pt x="15989" y="343"/>
                  </a:cubicBezTo>
                  <a:lnTo>
                    <a:pt x="11096" y="15611"/>
                  </a:lnTo>
                  <a:cubicBezTo>
                    <a:pt x="11040" y="15786"/>
                    <a:pt x="10858" y="15881"/>
                    <a:pt x="10688" y="15823"/>
                  </a:cubicBezTo>
                  <a:cubicBezTo>
                    <a:pt x="10590" y="15790"/>
                    <a:pt x="10513" y="15712"/>
                    <a:pt x="10481" y="15611"/>
                  </a:cubicBezTo>
                  <a:lnTo>
                    <a:pt x="5587" y="343"/>
                  </a:lnTo>
                  <a:cubicBezTo>
                    <a:pt x="5521" y="138"/>
                    <a:pt x="5335" y="0"/>
                    <a:pt x="5126" y="0"/>
                  </a:cubicBezTo>
                  <a:lnTo>
                    <a:pt x="484" y="0"/>
                  </a:lnTo>
                  <a:cubicBezTo>
                    <a:pt x="216" y="1"/>
                    <a:pt x="-1" y="225"/>
                    <a:pt x="0" y="501"/>
                  </a:cubicBezTo>
                  <a:cubicBezTo>
                    <a:pt x="0" y="557"/>
                    <a:pt x="9" y="613"/>
                    <a:pt x="28" y="666"/>
                  </a:cubicBezTo>
                  <a:lnTo>
                    <a:pt x="7418" y="21267"/>
                  </a:lnTo>
                  <a:cubicBezTo>
                    <a:pt x="7486" y="21466"/>
                    <a:pt x="7668" y="21599"/>
                    <a:pt x="7872" y="21600"/>
                  </a:cubicBezTo>
                  <a:lnTo>
                    <a:pt x="13644" y="21600"/>
                  </a:lnTo>
                  <a:cubicBezTo>
                    <a:pt x="13846" y="21596"/>
                    <a:pt x="14024" y="21464"/>
                    <a:pt x="14092" y="2126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ts val="3800"/>
                </a:lnSpc>
                <a:tabLst>
                  <a:tab pos="838200" algn="l"/>
                </a:tabLst>
                <a:defRPr sz="32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" name="Forma">
              <a:extLst>
                <a:ext uri="{FF2B5EF4-FFF2-40B4-BE49-F238E27FC236}">
                  <a16:creationId xmlns:a16="http://schemas.microsoft.com/office/drawing/2014/main" id="{D6522C82-B5D1-74C6-D972-533E620CCEFE}"/>
                </a:ext>
              </a:extLst>
            </p:cNvPr>
            <p:cNvSpPr/>
            <p:nvPr/>
          </p:nvSpPr>
          <p:spPr>
            <a:xfrm>
              <a:off x="2555313" y="480386"/>
              <a:ext cx="94950" cy="36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" y="0"/>
                  </a:moveTo>
                  <a:cubicBezTo>
                    <a:pt x="7858" y="0"/>
                    <a:pt x="13742" y="0"/>
                    <a:pt x="19625" y="0"/>
                  </a:cubicBezTo>
                  <a:cubicBezTo>
                    <a:pt x="20612" y="0"/>
                    <a:pt x="21600" y="250"/>
                    <a:pt x="21600" y="499"/>
                  </a:cubicBezTo>
                  <a:cubicBezTo>
                    <a:pt x="21600" y="7366"/>
                    <a:pt x="21600" y="14234"/>
                    <a:pt x="21600" y="21101"/>
                  </a:cubicBezTo>
                  <a:cubicBezTo>
                    <a:pt x="21600" y="21350"/>
                    <a:pt x="20612" y="21600"/>
                    <a:pt x="19625" y="21600"/>
                  </a:cubicBezTo>
                  <a:cubicBezTo>
                    <a:pt x="13742" y="21600"/>
                    <a:pt x="7858" y="21600"/>
                    <a:pt x="1975" y="21600"/>
                  </a:cubicBezTo>
                  <a:cubicBezTo>
                    <a:pt x="988" y="21600"/>
                    <a:pt x="0" y="21350"/>
                    <a:pt x="0" y="21101"/>
                  </a:cubicBezTo>
                  <a:cubicBezTo>
                    <a:pt x="0" y="14234"/>
                    <a:pt x="0" y="7366"/>
                    <a:pt x="0" y="499"/>
                  </a:cubicBezTo>
                  <a:cubicBezTo>
                    <a:pt x="0" y="250"/>
                    <a:pt x="988" y="0"/>
                    <a:pt x="197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ts val="3800"/>
                </a:lnSpc>
                <a:tabLst>
                  <a:tab pos="838200" algn="l"/>
                </a:tabLst>
                <a:defRPr sz="32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" name="Círculo">
              <a:extLst>
                <a:ext uri="{FF2B5EF4-FFF2-40B4-BE49-F238E27FC236}">
                  <a16:creationId xmlns:a16="http://schemas.microsoft.com/office/drawing/2014/main" id="{049DA6ED-6947-5501-1C9E-4C91B5192414}"/>
                </a:ext>
              </a:extLst>
            </p:cNvPr>
            <p:cNvSpPr/>
            <p:nvPr/>
          </p:nvSpPr>
          <p:spPr>
            <a:xfrm>
              <a:off x="2543738" y="328685"/>
              <a:ext cx="116683" cy="10799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ts val="3800"/>
                </a:lnSpc>
                <a:tabLst>
                  <a:tab pos="838200" algn="l"/>
                </a:tabLst>
                <a:defRPr sz="32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389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e seção 1">
  <p:cSld name="Cabeçalho de seção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flipH="1">
            <a:off x="10127918" y="613634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1C23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" name="Google Shape;31;p5"/>
          <p:cNvSpPr/>
          <p:nvPr/>
        </p:nvSpPr>
        <p:spPr>
          <a:xfrm rot="10800000" flipH="1">
            <a:off x="621901" y="4744434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07376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800" cy="20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t="8425" b="7235"/>
          <a:stretch/>
        </p:blipFill>
        <p:spPr>
          <a:xfrm>
            <a:off x="101600" y="0"/>
            <a:ext cx="1717416" cy="10862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46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4B44-07B4-250B-2F19-5065AFA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71D2-D823-65DB-DC9A-D972DD5D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FD14-B774-5C33-75F6-6A22EB7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66D7-D7EB-AEC3-ACFC-A2C4868A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BC8C-615C-4521-C725-945C6BA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25F1-06ED-94DE-3245-714230BB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F48C8-8BDF-EAAC-50A2-0A04B39B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9739-A842-DB37-2B0C-1B85890B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1697-2732-E652-35BD-05EA95C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A76E-859B-A973-4EF4-4682540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03E1-ECF6-3F69-2DEB-769A4622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2F98-426B-BEF7-4B24-F7A140F8A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557A-4B5A-F6E3-1AA0-7C0ABC28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BB1AF-4E0C-049B-EFD5-BD34A348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3CEDB-7412-14FF-1750-18B8141F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326F8-8445-630C-3537-0DE4E70F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BAEC-6E17-9569-33F1-399BBBA5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F0E24-B942-B041-78C9-975EE627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C45A2-525E-FF6C-5F14-F183A49CD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EE5D4-1541-5982-7485-1C3C4279C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7809F-2A71-4C18-1E7B-947A0FC88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A4144-54F3-33CF-12CD-F8B59318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9C357-5E53-BBD5-823B-23211DCE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6B524-2706-A8E0-CEEA-8B28B8F3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7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F45-9CC8-5A3F-7277-0B84CE0D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A83C1-E2C9-7D1A-4090-BEEA3C6C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29700-2B80-B9D0-002F-1D2DB5D1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9CB4F-2FC7-251B-8DB8-6698436D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1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B625E-5C85-4C8B-0DE7-573FDBFB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E4F16-0462-12E3-7FFB-8F086FBA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B587-B36A-13F4-A188-B4F75DA0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9875-890D-97BC-8B51-AA2A8C54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A2C1-724C-44AF-A223-BF5C4AC4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2CBB1-2A29-3A7F-4DBF-0C336BBE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D64C-E596-2317-3371-FDC98311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37C59-9EED-4731-36D4-C7CA919A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1101-BD36-DC34-B931-3842540A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9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4D7-E89B-2F16-A844-E4EDF38A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48CBD-A510-A995-3B07-CDE1EBD33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91EF-75B9-BCC1-C735-883F39DD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89C1-405B-7E37-F4FA-EFF821B2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CFB2-67FE-FBD5-DEF3-66ABAE3A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A0F66-8343-5F9C-F749-7BF00B3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853BF-E528-66A4-6948-F9951536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CF0E-7FB2-71A2-9DB9-89EAF5A5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CFCC-F440-B177-3F12-B7F9BC89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B9CC-2F4D-B173-FEE5-77A1D76C4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5931-4B93-E1B9-E036-FE24CFD4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591AA-6296-689A-7BF9-7428B16948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22913" y="6611620"/>
            <a:ext cx="118110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Information</a:t>
            </a:r>
          </a:p>
        </p:txBody>
      </p:sp>
    </p:spTree>
    <p:extLst>
      <p:ext uri="{BB962C8B-B14F-4D97-AF65-F5344CB8AC3E}">
        <p14:creationId xmlns:p14="http://schemas.microsoft.com/office/powerpoint/2010/main" val="27209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BFE-3485-4B60-E850-11D8D97B0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7861-9020-2CF4-33BD-82C0FC9E9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62D7AB2-499E-117C-31DE-9B7268DD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"/>
            <a:ext cx="12192000" cy="68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10</a:t>
            </a:fld>
            <a:endParaRPr lang="pt-BR"/>
          </a:p>
        </p:txBody>
      </p:sp>
      <p:pic>
        <p:nvPicPr>
          <p:cNvPr id="2" name="Picture 1" descr="A table of numbers with a number on it&#10;&#10;Description automatically generated with medium confidence">
            <a:extLst>
              <a:ext uri="{FF2B5EF4-FFF2-40B4-BE49-F238E27FC236}">
                <a16:creationId xmlns:a16="http://schemas.microsoft.com/office/drawing/2014/main" id="{15641FE8-4016-5EFA-83C6-3CBDB06AB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2" y="1140095"/>
            <a:ext cx="10603116" cy="51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1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of numbers with a number on it&#10;&#10;Description automatically generated with medium confidence">
            <a:extLst>
              <a:ext uri="{FF2B5EF4-FFF2-40B4-BE49-F238E27FC236}">
                <a16:creationId xmlns:a16="http://schemas.microsoft.com/office/drawing/2014/main" id="{15641FE8-4016-5EFA-83C6-3CBDB06AB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2" y="1140095"/>
            <a:ext cx="10603116" cy="5176874"/>
          </a:xfrm>
          <a:prstGeom prst="rect">
            <a:avLst/>
          </a:prstGeom>
        </p:spPr>
      </p:pic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11</a:t>
            </a:fld>
            <a:endParaRPr lang="pt-B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C50D54-5B1A-C0B7-2203-D6AD7F2D9F24}"/>
              </a:ext>
            </a:extLst>
          </p:cNvPr>
          <p:cNvSpPr/>
          <p:nvPr/>
        </p:nvSpPr>
        <p:spPr>
          <a:xfrm>
            <a:off x="794443" y="4033292"/>
            <a:ext cx="10603116" cy="145471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94943D-3FD7-5F0A-7685-BDB41AE8F05C}"/>
              </a:ext>
            </a:extLst>
          </p:cNvPr>
          <p:cNvSpPr/>
          <p:nvPr/>
        </p:nvSpPr>
        <p:spPr>
          <a:xfrm>
            <a:off x="794441" y="1941284"/>
            <a:ext cx="10603116" cy="145471"/>
          </a:xfrm>
          <a:prstGeom prst="roundRect">
            <a:avLst/>
          </a:prstGeom>
          <a:noFill/>
          <a:ln w="22225">
            <a:solidFill>
              <a:srgbClr val="1371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8CD86E-591E-65E9-D672-5C31F51621A7}"/>
              </a:ext>
            </a:extLst>
          </p:cNvPr>
          <p:cNvSpPr/>
          <p:nvPr/>
        </p:nvSpPr>
        <p:spPr>
          <a:xfrm>
            <a:off x="803720" y="4447269"/>
            <a:ext cx="10603116" cy="145471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5CCE7A-9E2D-820A-DF3A-BFF40DDCBD42}"/>
              </a:ext>
            </a:extLst>
          </p:cNvPr>
          <p:cNvSpPr/>
          <p:nvPr/>
        </p:nvSpPr>
        <p:spPr>
          <a:xfrm>
            <a:off x="803718" y="2562808"/>
            <a:ext cx="10603116" cy="145471"/>
          </a:xfrm>
          <a:prstGeom prst="roundRect">
            <a:avLst/>
          </a:prstGeom>
          <a:noFill/>
          <a:ln w="22225">
            <a:solidFill>
              <a:srgbClr val="1371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89AA2A-BD4C-BDD8-9287-5F070CC999B3}"/>
              </a:ext>
            </a:extLst>
          </p:cNvPr>
          <p:cNvSpPr/>
          <p:nvPr/>
        </p:nvSpPr>
        <p:spPr>
          <a:xfrm>
            <a:off x="805049" y="3192279"/>
            <a:ext cx="10603116" cy="145471"/>
          </a:xfrm>
          <a:prstGeom prst="roundRect">
            <a:avLst/>
          </a:prstGeom>
          <a:noFill/>
          <a:ln w="22225">
            <a:solidFill>
              <a:srgbClr val="1371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9637FD-747D-B5D4-5E38-5E62EEB048C5}"/>
              </a:ext>
            </a:extLst>
          </p:cNvPr>
          <p:cNvSpPr/>
          <p:nvPr/>
        </p:nvSpPr>
        <p:spPr>
          <a:xfrm>
            <a:off x="803718" y="5905435"/>
            <a:ext cx="10603116" cy="145471"/>
          </a:xfrm>
          <a:prstGeom prst="roundRect">
            <a:avLst/>
          </a:prstGeom>
          <a:noFill/>
          <a:ln w="22225">
            <a:solidFill>
              <a:srgbClr val="1371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Transformando dados contínuos em categóricos</a:t>
            </a:r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12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AC281-A2DA-453C-931C-5CA262D5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30" y="2600693"/>
            <a:ext cx="9954991" cy="29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Transformando dados contínuos em categóricos</a:t>
            </a:r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13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AC281-A2DA-453C-931C-5CA262D5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30" y="2600693"/>
            <a:ext cx="9954991" cy="29588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434888-4206-79C8-409F-B3B297AA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375" y="2600693"/>
            <a:ext cx="2369010" cy="35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Transformando dados contínuos em categóricos</a:t>
            </a:r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14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AC281-A2DA-453C-931C-5CA262D5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30" y="2600693"/>
            <a:ext cx="9954991" cy="29588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434888-4206-79C8-409F-B3B297AA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375" y="2600693"/>
            <a:ext cx="2369010" cy="350494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432CC74A-38E5-DDC3-6F73-04A641752377}"/>
              </a:ext>
            </a:extLst>
          </p:cNvPr>
          <p:cNvSpPr/>
          <p:nvPr/>
        </p:nvSpPr>
        <p:spPr>
          <a:xfrm>
            <a:off x="10168128" y="2459736"/>
            <a:ext cx="118872" cy="192024"/>
          </a:xfrm>
          <a:prstGeom prst="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25521F2-D978-7AD3-FB72-B858B8307E76}"/>
              </a:ext>
            </a:extLst>
          </p:cNvPr>
          <p:cNvSpPr/>
          <p:nvPr/>
        </p:nvSpPr>
        <p:spPr>
          <a:xfrm>
            <a:off x="10421112" y="2456688"/>
            <a:ext cx="118872" cy="192024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1371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2137F9E-3E77-3E1F-D566-36C0317B8CAD}"/>
              </a:ext>
            </a:extLst>
          </p:cNvPr>
          <p:cNvSpPr/>
          <p:nvPr/>
        </p:nvSpPr>
        <p:spPr>
          <a:xfrm>
            <a:off x="10655808" y="2462784"/>
            <a:ext cx="118872" cy="192024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1371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2DB7454-82C3-59E0-403D-01FAA11FCD63}"/>
              </a:ext>
            </a:extLst>
          </p:cNvPr>
          <p:cNvSpPr/>
          <p:nvPr/>
        </p:nvSpPr>
        <p:spPr>
          <a:xfrm>
            <a:off x="10893552" y="2453640"/>
            <a:ext cx="118872" cy="192024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1371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33633"/>
            <a:ext cx="5680400" cy="44720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b="1" dirty="0" err="1"/>
              <a:t>Algoritmos</a:t>
            </a:r>
            <a:r>
              <a:rPr lang="en-US" b="1" dirty="0"/>
              <a:t> </a:t>
            </a:r>
            <a:r>
              <a:rPr lang="en-US" b="1" dirty="0" err="1"/>
              <a:t>avaliados</a:t>
            </a:r>
            <a:endParaRPr lang="en-US" b="1" dirty="0"/>
          </a:p>
          <a:p>
            <a:pPr marL="152396" indent="0">
              <a:buNone/>
            </a:pPr>
            <a:endParaRPr lang="en-US" b="1" dirty="0"/>
          </a:p>
          <a:p>
            <a:pPr marL="666746" indent="-514350">
              <a:buAutoNum type="arabicPeriod"/>
            </a:pPr>
            <a:r>
              <a:rPr lang="en-US" dirty="0"/>
              <a:t>Logistic Regression </a:t>
            </a:r>
          </a:p>
          <a:p>
            <a:pPr marL="666746" indent="-514350">
              <a:buAutoNum type="arabicPeriod"/>
            </a:pPr>
            <a:r>
              <a:rPr lang="en-US" dirty="0"/>
              <a:t> Support Vector Machines (SVM)</a:t>
            </a:r>
          </a:p>
          <a:p>
            <a:pPr marL="666746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k-Nearest Neighbors (k-NN)</a:t>
            </a:r>
          </a:p>
          <a:p>
            <a:pPr marL="666746" indent="-514350"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Neural Networks  </a:t>
            </a:r>
          </a:p>
          <a:p>
            <a:pPr marL="666746" indent="-514350"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Naive Bayes</a:t>
            </a:r>
          </a:p>
          <a:p>
            <a:pPr marL="666746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Decision Trees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15</a:t>
            </a:fld>
            <a:endParaRPr lang="pt-BR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B57877C-1B5E-C82E-5A3D-73A4224549A9}"/>
              </a:ext>
            </a:extLst>
          </p:cNvPr>
          <p:cNvSpPr txBox="1">
            <a:spLocks/>
          </p:cNvSpPr>
          <p:nvPr/>
        </p:nvSpPr>
        <p:spPr>
          <a:xfrm>
            <a:off x="5917240" y="2048255"/>
            <a:ext cx="5988248" cy="40573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46" indent="-514350">
              <a:buFont typeface="Arial" panose="020B0604020202020204" pitchFamily="34" charset="0"/>
              <a:buAutoNum type="arabicPeriod" startAt="7"/>
            </a:pPr>
            <a:endParaRPr lang="en-US" dirty="0"/>
          </a:p>
          <a:p>
            <a:pPr marL="666746" indent="-514350">
              <a:buFont typeface="Arial" panose="020B0604020202020204" pitchFamily="34" charset="0"/>
              <a:buAutoNum type="arabicPeriod" startAt="7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Random Forest </a:t>
            </a:r>
          </a:p>
          <a:p>
            <a:pPr marL="666746" indent="-514350">
              <a:buFont typeface="Arial" panose="020B0604020202020204" pitchFamily="34" charset="0"/>
              <a:buAutoNum type="arabicPeriod" startAt="7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Gradient Boosting Machines (GBM) </a:t>
            </a:r>
          </a:p>
          <a:p>
            <a:pPr marL="666746" indent="-514350">
              <a:buFont typeface="Arial" panose="020B0604020202020204" pitchFamily="34" charset="0"/>
              <a:buAutoNum type="arabicPeriod" startAt="7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XGBoost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666746" indent="-514350">
              <a:buFont typeface="Arial" panose="020B0604020202020204" pitchFamily="34" charset="0"/>
              <a:buAutoNum type="arabicPeriod" startAt="7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LightGBM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666746" indent="-514350">
              <a:buFont typeface="Arial" panose="020B0604020202020204" pitchFamily="34" charset="0"/>
              <a:buAutoNum type="arabicPeriod" startAt="7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CatBoost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666746" indent="-514350">
              <a:buFont typeface="Arial" panose="020B0604020202020204" pitchFamily="34" charset="0"/>
              <a:buAutoNum type="arabicPeriod" startAt="7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HistGradientBoostingClassifier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4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16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9729E-7F65-7523-3957-AB136A0F6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934E7-71B7-8EE7-52A1-78A8B76B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485345"/>
            <a:ext cx="11360800" cy="43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17</a:t>
            </a:fld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9729E-7F65-7523-3957-AB136A0F6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934E7-71B7-8EE7-52A1-78A8B76B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485345"/>
            <a:ext cx="11360800" cy="437938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8C2884-CFCC-3F58-9EA0-BF1509464702}"/>
              </a:ext>
            </a:extLst>
          </p:cNvPr>
          <p:cNvSpPr/>
          <p:nvPr/>
        </p:nvSpPr>
        <p:spPr>
          <a:xfrm>
            <a:off x="415601" y="2475555"/>
            <a:ext cx="11360800" cy="1831269"/>
          </a:xfrm>
          <a:prstGeom prst="roundRect">
            <a:avLst/>
          </a:prstGeom>
          <a:noFill/>
          <a:ln w="22225">
            <a:solidFill>
              <a:srgbClr val="1371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A89954-7082-FC61-9789-EF9CC8BD0AA5}"/>
              </a:ext>
            </a:extLst>
          </p:cNvPr>
          <p:cNvSpPr/>
          <p:nvPr/>
        </p:nvSpPr>
        <p:spPr>
          <a:xfrm>
            <a:off x="415600" y="4983480"/>
            <a:ext cx="11360800" cy="389175"/>
          </a:xfrm>
          <a:prstGeom prst="roundRect">
            <a:avLst/>
          </a:prstGeom>
          <a:noFill/>
          <a:ln w="22225">
            <a:solidFill>
              <a:srgbClr val="1371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18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98356-2216-2C66-D7CA-82875E6A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1" y="1539619"/>
            <a:ext cx="11116617" cy="42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19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98356-2216-2C66-D7CA-82875E6A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1" y="1539619"/>
            <a:ext cx="11116617" cy="426543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DB76E0-217F-DE78-B4C3-9EA41286D391}"/>
              </a:ext>
            </a:extLst>
          </p:cNvPr>
          <p:cNvSpPr/>
          <p:nvPr/>
        </p:nvSpPr>
        <p:spPr>
          <a:xfrm>
            <a:off x="537690" y="3913632"/>
            <a:ext cx="11116617" cy="374904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2AC35-6762-5145-1CF8-6BA292B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00" y="3028405"/>
            <a:ext cx="10128800" cy="2040800"/>
          </a:xfrm>
        </p:spPr>
        <p:txBody>
          <a:bodyPr>
            <a:normAutofit fontScale="90000"/>
          </a:bodyPr>
          <a:lstStyle/>
          <a:p>
            <a:r>
              <a:rPr lang="pt-BR" sz="4900" b="1" i="0" dirty="0">
                <a:solidFill>
                  <a:srgbClr val="002060"/>
                </a:solidFill>
                <a:effectLst/>
                <a:latin typeface="-apple-system"/>
              </a:rPr>
              <a:t>Democratizando a concessão de crédito com dados do </a:t>
            </a:r>
            <a:r>
              <a:rPr lang="pt-BR" sz="4900" b="1" i="1" dirty="0">
                <a:solidFill>
                  <a:srgbClr val="002060"/>
                </a:solidFill>
                <a:effectLst/>
                <a:latin typeface="-apple-system"/>
              </a:rPr>
              <a:t>Open </a:t>
            </a:r>
            <a:r>
              <a:rPr lang="pt-BR" sz="4900" b="1" i="1" dirty="0" err="1">
                <a:solidFill>
                  <a:srgbClr val="002060"/>
                </a:solidFill>
                <a:effectLst/>
                <a:latin typeface="-apple-system"/>
              </a:rPr>
              <a:t>Finance</a:t>
            </a: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pt-BR" sz="2400" b="0" i="1" dirty="0">
                <a:solidFill>
                  <a:srgbClr val="374151"/>
                </a:solidFill>
                <a:effectLst/>
                <a:latin typeface="Söhne"/>
              </a:rPr>
              <a:t>Seminário de Defesa do TCC - MBA em Ciências de Dados</a:t>
            </a: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pt-BR" sz="4900" dirty="0">
                <a:solidFill>
                  <a:srgbClr val="1F2328"/>
                </a:solidFill>
                <a:latin typeface="-apple-system"/>
              </a:rPr>
              <a:t>Gabriel dos Santos Scatena</a:t>
            </a: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94E5-6E3D-F6E4-D5CF-ED4DD5EB7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bg1"/>
                </a:solidFill>
              </a:rPr>
              <a:pPr/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7CD1D80A-0B6E-8D62-5AAB-F28519840098}"/>
              </a:ext>
            </a:extLst>
          </p:cNvPr>
          <p:cNvSpPr txBox="1">
            <a:spLocks/>
          </p:cNvSpPr>
          <p:nvPr/>
        </p:nvSpPr>
        <p:spPr>
          <a:xfrm>
            <a:off x="6017623" y="3654193"/>
            <a:ext cx="4550798" cy="15902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 fontScale="90000" lnSpcReduction="10000"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r"/>
            <a:endParaRPr lang="pt-BR" sz="2100" b="1" dirty="0">
              <a:solidFill>
                <a:srgbClr val="1F2328"/>
              </a:solidFill>
              <a:latin typeface="-apple-system"/>
            </a:endParaRPr>
          </a:p>
          <a:p>
            <a:pPr algn="r"/>
            <a:endParaRPr lang="pt-BR" sz="2100" b="1" dirty="0">
              <a:solidFill>
                <a:srgbClr val="1F2328"/>
              </a:solidFill>
              <a:latin typeface="-apple-system"/>
            </a:endParaRPr>
          </a:p>
          <a:p>
            <a:pPr algn="r"/>
            <a:r>
              <a:rPr lang="pt-BR" sz="2100" b="1" dirty="0">
                <a:solidFill>
                  <a:srgbClr val="1F2328"/>
                </a:solidFill>
                <a:latin typeface="-apple-system"/>
              </a:rPr>
              <a:t>Orientador:</a:t>
            </a:r>
            <a:r>
              <a:rPr lang="pt-BR" sz="2100" dirty="0">
                <a:solidFill>
                  <a:srgbClr val="1F2328"/>
                </a:solidFill>
                <a:latin typeface="-apple-system"/>
              </a:rPr>
              <a:t> Prof. Dr. Júlio Cezar Estrella</a:t>
            </a:r>
            <a:br>
              <a:rPr lang="pt-BR" dirty="0">
                <a:solidFill>
                  <a:srgbClr val="1F2328"/>
                </a:solidFill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53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5. Conclusão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</a:t>
            </a:r>
            <a:r>
              <a:rPr lang="pt-BR" b="1" i="1" dirty="0"/>
              <a:t>Open </a:t>
            </a:r>
            <a:r>
              <a:rPr lang="pt-BR" b="1" i="1" dirty="0" err="1"/>
              <a:t>Finance</a:t>
            </a:r>
            <a:r>
              <a:rPr lang="pt-BR" b="1" i="1" dirty="0"/>
              <a:t>  </a:t>
            </a:r>
            <a:r>
              <a:rPr lang="pt-BR" dirty="0"/>
              <a:t>é uma alternativa à análise de crédito tradicional.</a:t>
            </a:r>
          </a:p>
          <a:p>
            <a:endParaRPr lang="pt-BR" dirty="0"/>
          </a:p>
          <a:p>
            <a:r>
              <a:rPr lang="pt-BR" dirty="0"/>
              <a:t>O trabalho apresentado fornece um </a:t>
            </a:r>
            <a:r>
              <a:rPr lang="pt-BR" b="1" dirty="0"/>
              <a:t>ferramental</a:t>
            </a:r>
            <a:r>
              <a:rPr lang="pt-BR" dirty="0"/>
              <a:t> generalizado para o desenvolvimento de um modelo ponta a ponta.</a:t>
            </a:r>
          </a:p>
          <a:p>
            <a:endParaRPr lang="pt-BR" dirty="0"/>
          </a:p>
          <a:p>
            <a:r>
              <a:rPr lang="pt-BR" dirty="0"/>
              <a:t>Foram avaliadas uma ampla gama de técnicas como: </a:t>
            </a:r>
            <a:r>
              <a:rPr lang="pt-BR" b="1" dirty="0" err="1"/>
              <a:t>reamostragem</a:t>
            </a:r>
            <a:r>
              <a:rPr lang="pt-BR" dirty="0"/>
              <a:t>, </a:t>
            </a:r>
            <a:r>
              <a:rPr lang="pt-BR" b="1" dirty="0"/>
              <a:t>detecção de </a:t>
            </a:r>
            <a:r>
              <a:rPr lang="pt-BR" b="1" i="1" dirty="0"/>
              <a:t>outliers</a:t>
            </a:r>
            <a:r>
              <a:rPr lang="pt-BR" i="1" dirty="0"/>
              <a:t>, </a:t>
            </a:r>
            <a:r>
              <a:rPr lang="pt-BR" dirty="0"/>
              <a:t>métodos de </a:t>
            </a:r>
            <a:r>
              <a:rPr lang="pt-BR" b="1" dirty="0" err="1"/>
              <a:t>pré</a:t>
            </a:r>
            <a:r>
              <a:rPr lang="pt-BR" b="1" dirty="0"/>
              <a:t> processamento</a:t>
            </a:r>
            <a:r>
              <a:rPr lang="pt-BR" dirty="0"/>
              <a:t>, métodos de </a:t>
            </a:r>
            <a:r>
              <a:rPr lang="pt-BR" b="1" dirty="0"/>
              <a:t>busca por </a:t>
            </a:r>
            <a:r>
              <a:rPr lang="pt-BR" b="1" dirty="0" err="1"/>
              <a:t>hiperparametros</a:t>
            </a:r>
            <a:r>
              <a:rPr lang="pt-BR" b="1" dirty="0"/>
              <a:t> </a:t>
            </a:r>
            <a:r>
              <a:rPr lang="pt-BR" dirty="0"/>
              <a:t>e métodos para </a:t>
            </a:r>
            <a:r>
              <a:rPr lang="pt-BR" b="1" dirty="0"/>
              <a:t>lidar com classes desbalanceadas.</a:t>
            </a:r>
            <a:endParaRPr lang="en-US" b="1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6. Agradecimentos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Agradeço ao professor Júlio e membros da banca.</a:t>
            </a:r>
          </a:p>
          <a:p>
            <a:endParaRPr lang="pt-BR" dirty="0"/>
          </a:p>
          <a:p>
            <a:r>
              <a:rPr lang="pt-BR" dirty="0"/>
              <a:t>Todos a equipe técnica do curso, administrativa, professores e monitores.</a:t>
            </a:r>
          </a:p>
          <a:p>
            <a:endParaRPr lang="pt-BR" dirty="0"/>
          </a:p>
          <a:p>
            <a:r>
              <a:rPr lang="pt-BR" dirty="0"/>
              <a:t>Aos colegas de turma, pelo aprendizado e discussões valiosas.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É necessário fazer as correções  proposta e lapidar o trabalho, para que seja entregue em sua melhor forma. 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12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BFE-3485-4B60-E850-11D8D97B0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7861-9020-2CF4-33BD-82C0FC9E9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62D7AB2-499E-117C-31DE-9B7268DD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"/>
            <a:ext cx="12192000" cy="6854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497E1-2B67-C59F-6A44-306EE1DA3AAC}"/>
              </a:ext>
            </a:extLst>
          </p:cNvPr>
          <p:cNvSpPr txBox="1"/>
          <p:nvPr/>
        </p:nvSpPr>
        <p:spPr>
          <a:xfrm>
            <a:off x="0" y="4743450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39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Extra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É necessário fazer as correções  proposta e lapidar o trabalho, para que seja entregue em sua melhor forma. 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23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CEC7C-B0C6-B2FF-406D-72D75258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64" y="1278318"/>
            <a:ext cx="9702359" cy="48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1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Extra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É necessário fazer as correções  proposta e lapidar o trabalho, para que seja entregue em sua melhor forma. 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24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971B6-849B-2033-FED2-BC3BD20C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63" y="1408176"/>
            <a:ext cx="10108451" cy="47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6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Conteúdo da apresentação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Objetivos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Introdução</a:t>
            </a:r>
          </a:p>
          <a:p>
            <a:pPr algn="l">
              <a:buFont typeface="+mj-lt"/>
              <a:buAutoNum type="arabicPeriod"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Metodologia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Resultados e Discussões</a:t>
            </a:r>
          </a:p>
          <a:p>
            <a:pPr algn="l">
              <a:buFont typeface="+mj-lt"/>
              <a:buAutoNum type="arabicPeriod"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Conclusão</a:t>
            </a:r>
          </a:p>
          <a:p>
            <a:pPr algn="l">
              <a:buFont typeface="+mj-lt"/>
              <a:buAutoNum type="arabicPeriod"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Agradecimentos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2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1. Objetivos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63040"/>
            <a:ext cx="11360800" cy="46425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Geral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Obter um </a:t>
            </a:r>
            <a:r>
              <a:rPr lang="pt-BR" sz="3000" b="1" i="0" dirty="0">
                <a:solidFill>
                  <a:srgbClr val="1F2328"/>
                </a:solidFill>
                <a:effectLst/>
                <a:latin typeface="-apple-system"/>
              </a:rPr>
              <a:t>tutorial prático e básico 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para modelagem de risco de crédito: </a:t>
            </a:r>
          </a:p>
          <a:p>
            <a:pPr marL="152396" indent="0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       Uma Perspectiva Técnica, Sem Discussão de Negócio.</a:t>
            </a:r>
          </a:p>
          <a:p>
            <a:endParaRPr lang="pt-BR" b="0" i="0" dirty="0">
              <a:solidFill>
                <a:schemeClr val="bg2">
                  <a:lumMod val="25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Específicos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Avaliação de 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modelos preditivos 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para risco de crédito com dados de </a:t>
            </a:r>
            <a:r>
              <a:rPr lang="pt-BR" b="0" i="1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Open </a:t>
            </a:r>
            <a:r>
              <a:rPr lang="pt-BR" b="0" i="1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Finance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Avaliação de 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algoritmos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de aprendizado de máquina e de 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ferramentas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para melhoria dos modelos.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Comparação das </a:t>
            </a:r>
            <a:r>
              <a:rPr lang="pt-BR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métricas</a:t>
            </a:r>
            <a:r>
              <a:rPr lang="pt-B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dos modelos obtidos com o modelo utilizado pela empresa fornecedora dos dados.</a:t>
            </a:r>
          </a:p>
          <a:p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66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2. Introdução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cinco</a:t>
            </a:r>
            <a:r>
              <a:rPr lang="en-US" dirty="0"/>
              <a:t> Cs</a:t>
            </a:r>
          </a:p>
          <a:p>
            <a:endParaRPr lang="en-US" dirty="0"/>
          </a:p>
          <a:p>
            <a:r>
              <a:rPr lang="pt-BR" dirty="0"/>
              <a:t>Concessão de crédito e seus desafios</a:t>
            </a:r>
            <a:endParaRPr lang="en-US" dirty="0"/>
          </a:p>
          <a:p>
            <a:endParaRPr lang="pt-BR" dirty="0"/>
          </a:p>
          <a:p>
            <a:r>
              <a:rPr lang="pt-BR" i="1" dirty="0"/>
              <a:t>Open </a:t>
            </a:r>
            <a:r>
              <a:rPr lang="pt-BR" i="1" dirty="0" err="1"/>
              <a:t>Finance</a:t>
            </a:r>
            <a:endParaRPr lang="pt-BR" i="1" dirty="0"/>
          </a:p>
          <a:p>
            <a:endParaRPr lang="en-US" i="1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69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on a white background&#10;&#10;Description automatically generated">
            <a:extLst>
              <a:ext uri="{FF2B5EF4-FFF2-40B4-BE49-F238E27FC236}">
                <a16:creationId xmlns:a16="http://schemas.microsoft.com/office/drawing/2014/main" id="{A1A51D94-9FD8-A3DC-0343-D428299E1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22" y="1296711"/>
            <a:ext cx="8456269" cy="4756651"/>
          </a:xfrm>
          <a:prstGeom prst="rect">
            <a:avLst/>
          </a:prstGeom>
        </p:spPr>
      </p:pic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2. Introdução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cinco</a:t>
            </a:r>
            <a:r>
              <a:rPr lang="en-US" dirty="0"/>
              <a:t> Cs</a:t>
            </a:r>
          </a:p>
          <a:p>
            <a:endParaRPr lang="en-US" dirty="0"/>
          </a:p>
          <a:p>
            <a:r>
              <a:rPr lang="pt-BR" dirty="0"/>
              <a:t>Concessão de crédito e seus desafios</a:t>
            </a:r>
            <a:endParaRPr lang="en-US" dirty="0"/>
          </a:p>
          <a:p>
            <a:endParaRPr lang="pt-BR" dirty="0"/>
          </a:p>
          <a:p>
            <a:r>
              <a:rPr lang="pt-BR" i="1" dirty="0"/>
              <a:t>Open </a:t>
            </a:r>
            <a:r>
              <a:rPr lang="pt-BR" i="1" dirty="0" err="1"/>
              <a:t>Finance</a:t>
            </a:r>
            <a:endParaRPr lang="pt-BR" i="1" dirty="0"/>
          </a:p>
          <a:p>
            <a:endParaRPr lang="en-US" i="1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45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3. Metodologia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9F3D3C-B2FA-E08E-F05A-B31333BF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16" y="8303327"/>
            <a:ext cx="10184051" cy="6045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12082" y="9090024"/>
            <a:ext cx="11360800" cy="4472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7</a:t>
            </a:fld>
            <a:endParaRPr lang="pt-BR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4E2372-FBA2-030F-8A4C-03584C247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67697"/>
              </p:ext>
            </p:extLst>
          </p:nvPr>
        </p:nvGraphicFramePr>
        <p:xfrm>
          <a:off x="-8201498" y="-3592285"/>
          <a:ext cx="23266648" cy="1293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403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3. Metodologia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9F3D3C-B2FA-E08E-F05A-B31333BF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16" y="8303327"/>
            <a:ext cx="10184051" cy="6045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12082" y="9090024"/>
            <a:ext cx="11360800" cy="4472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8</a:t>
            </a:fld>
            <a:endParaRPr lang="pt-BR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4E2372-FBA2-030F-8A4C-03584C247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869128"/>
              </p:ext>
            </p:extLst>
          </p:nvPr>
        </p:nvGraphicFramePr>
        <p:xfrm>
          <a:off x="-8201498" y="-3592285"/>
          <a:ext cx="23266648" cy="1293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97EE4D-1850-128E-8A7A-AE0393AD21AA}"/>
              </a:ext>
            </a:extLst>
          </p:cNvPr>
          <p:cNvSpPr/>
          <p:nvPr/>
        </p:nvSpPr>
        <p:spPr>
          <a:xfrm>
            <a:off x="7854845" y="1662186"/>
            <a:ext cx="1663908" cy="1139252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5CCFE4-1C17-EF6D-F910-5C1B240D163D}"/>
              </a:ext>
            </a:extLst>
          </p:cNvPr>
          <p:cNvSpPr/>
          <p:nvPr/>
        </p:nvSpPr>
        <p:spPr>
          <a:xfrm>
            <a:off x="10172452" y="3249578"/>
            <a:ext cx="1663908" cy="1139252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0E6F27-5A14-469E-B3FA-49706390A9E8}"/>
              </a:ext>
            </a:extLst>
          </p:cNvPr>
          <p:cNvSpPr/>
          <p:nvPr/>
        </p:nvSpPr>
        <p:spPr>
          <a:xfrm>
            <a:off x="2788171" y="3249578"/>
            <a:ext cx="1663908" cy="1139252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AEA434-B672-6A2E-DE11-9527FB89538D}"/>
              </a:ext>
            </a:extLst>
          </p:cNvPr>
          <p:cNvSpPr/>
          <p:nvPr/>
        </p:nvSpPr>
        <p:spPr>
          <a:xfrm>
            <a:off x="7878017" y="3219509"/>
            <a:ext cx="1663908" cy="1139252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0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E3861-F60F-239C-72AE-11E0E022A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8767"/>
            <a:ext cx="5894782" cy="4854099"/>
          </a:xfrm>
          <a:prstGeom prst="rect">
            <a:avLst/>
          </a:prstGeom>
        </p:spPr>
      </p:pic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4. Resultados e Discussões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98767"/>
            <a:ext cx="11360800" cy="4706866"/>
          </a:xfrm>
        </p:spPr>
        <p:txBody>
          <a:bodyPr>
            <a:normAutofit fontScale="92500" lnSpcReduction="10000"/>
          </a:bodyPr>
          <a:lstStyle/>
          <a:p>
            <a:pPr marL="152396" indent="0">
              <a:buNone/>
            </a:pPr>
            <a:r>
              <a:rPr lang="en-US" sz="2800" b="1" i="0" baseline="0" dirty="0" err="1"/>
              <a:t>Pré-processamento</a:t>
            </a:r>
            <a:r>
              <a:rPr lang="en-US" sz="2800" b="1" i="0" baseline="0" dirty="0"/>
              <a:t> de Dados</a:t>
            </a:r>
          </a:p>
          <a:p>
            <a:pPr marL="152396" indent="0">
              <a:buNone/>
            </a:pPr>
            <a:endParaRPr lang="en-US" sz="2800" b="1" i="0" baseline="0" dirty="0"/>
          </a:p>
          <a:p>
            <a:pPr marL="152396" indent="0">
              <a:buNone/>
            </a:pPr>
            <a:r>
              <a:rPr lang="pt-BR" dirty="0"/>
              <a:t>• Escalonamento Min-Max</a:t>
            </a:r>
          </a:p>
          <a:p>
            <a:pPr marL="152396" indent="0">
              <a:buNone/>
            </a:pPr>
            <a:r>
              <a:rPr lang="pt-BR" dirty="0"/>
              <a:t>• Escalonamento padrão</a:t>
            </a:r>
          </a:p>
          <a:p>
            <a:pPr marL="152396" indent="0">
              <a:buNone/>
            </a:pPr>
            <a:r>
              <a:rPr lang="pt-BR" dirty="0"/>
              <a:t>• Transformação </a:t>
            </a:r>
            <a:r>
              <a:rPr lang="pt-BR" dirty="0" err="1"/>
              <a:t>Quantil</a:t>
            </a:r>
            <a:endParaRPr lang="pt-BR" dirty="0"/>
          </a:p>
          <a:p>
            <a:pPr marL="152396" indent="0">
              <a:buNone/>
            </a:pPr>
            <a:r>
              <a:rPr lang="pt-BR" dirty="0"/>
              <a:t>• </a:t>
            </a:r>
            <a:r>
              <a:rPr lang="pt-BR" dirty="0" err="1"/>
              <a:t>Discretização</a:t>
            </a:r>
            <a:r>
              <a:rPr lang="pt-BR" dirty="0"/>
              <a:t> </a:t>
            </a:r>
            <a:r>
              <a:rPr lang="pt-BR" dirty="0" err="1"/>
              <a:t>KBins</a:t>
            </a:r>
            <a:r>
              <a:rPr lang="pt-BR" dirty="0"/>
              <a:t> </a:t>
            </a:r>
          </a:p>
          <a:p>
            <a:pPr marL="152396" indent="0">
              <a:buNone/>
            </a:pPr>
            <a:r>
              <a:rPr lang="pt-BR" dirty="0"/>
              <a:t>• Análise de Componentes Principais</a:t>
            </a:r>
          </a:p>
          <a:p>
            <a:pPr marL="152396" indent="0">
              <a:buNone/>
            </a:pPr>
            <a:r>
              <a:rPr lang="pt-BR" dirty="0"/>
              <a:t>• Decomposição de Valores Singulares </a:t>
            </a:r>
          </a:p>
          <a:p>
            <a:pPr marL="152396" indent="0">
              <a:buNone/>
            </a:pPr>
            <a:r>
              <a:rPr lang="pt-BR" dirty="0"/>
              <a:t>Truncados (SVD)</a:t>
            </a:r>
          </a:p>
          <a:p>
            <a:pPr marL="152396" indent="0">
              <a:buNone/>
            </a:pPr>
            <a:r>
              <a:rPr lang="pt-BR" dirty="0"/>
              <a:t>• Power </a:t>
            </a:r>
            <a:r>
              <a:rPr lang="pt-BR" dirty="0" err="1"/>
              <a:t>Transformation</a:t>
            </a:r>
            <a:endParaRPr lang="en-US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8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2252</Words>
  <Application>Microsoft Office PowerPoint</Application>
  <PresentationFormat>Widescreen</PresentationFormat>
  <Paragraphs>257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Economica</vt:lpstr>
      <vt:lpstr>Google Sans</vt:lpstr>
      <vt:lpstr>Söhne</vt:lpstr>
      <vt:lpstr>Symbol</vt:lpstr>
      <vt:lpstr>Wingdings</vt:lpstr>
      <vt:lpstr>Office Theme</vt:lpstr>
      <vt:lpstr>PowerPoint Presentation</vt:lpstr>
      <vt:lpstr>Democratizando a concessão de crédito com dados do Open Finance  Seminário de Defesa do TCC - MBA em Ciências de Dados   Gabriel dos Santos Scatena  </vt:lpstr>
      <vt:lpstr>Conteúdo da apresentação</vt:lpstr>
      <vt:lpstr>1. Objetivos</vt:lpstr>
      <vt:lpstr>2. Introdução</vt:lpstr>
      <vt:lpstr>2. Introdução</vt:lpstr>
      <vt:lpstr>3. Metodologia</vt:lpstr>
      <vt:lpstr>3. Metodologia</vt:lpstr>
      <vt:lpstr>4. Resultados e Discussões</vt:lpstr>
      <vt:lpstr>4. Resultados e Discussões</vt:lpstr>
      <vt:lpstr>4. Resultados e Discussões</vt:lpstr>
      <vt:lpstr>4. Resultados e Discussões</vt:lpstr>
      <vt:lpstr>4. Resultados e Discussões</vt:lpstr>
      <vt:lpstr>4. Resultados e Discussões</vt:lpstr>
      <vt:lpstr>4. Resultados e Discussões</vt:lpstr>
      <vt:lpstr>4. Resultados e Discussões</vt:lpstr>
      <vt:lpstr>4. Resultados e Discussões</vt:lpstr>
      <vt:lpstr>4. Resultados e Discussões</vt:lpstr>
      <vt:lpstr>4. Resultados e Discussões</vt:lpstr>
      <vt:lpstr>5. Conclusão</vt:lpstr>
      <vt:lpstr>6. Agradecimentos</vt:lpstr>
      <vt:lpstr>PowerPoint Presentation</vt:lpstr>
      <vt:lpstr>Extra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Scatena</dc:creator>
  <cp:lastModifiedBy>Gabriel Scatena</cp:lastModifiedBy>
  <cp:revision>4</cp:revision>
  <dcterms:created xsi:type="dcterms:W3CDTF">2024-01-12T11:39:54Z</dcterms:created>
  <dcterms:modified xsi:type="dcterms:W3CDTF">2024-01-13T12:00:29Z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81e823-cde3-4446-972a-5b932a04c74f_Enabled">
    <vt:lpwstr>true</vt:lpwstr>
  </property>
  <property fmtid="{D5CDD505-2E9C-101B-9397-08002B2CF9AE}" pid="3" name="MSIP_Label_b581e823-cde3-4446-972a-5b932a04c74f_SetDate">
    <vt:lpwstr>2024-01-12T12:21:28Z</vt:lpwstr>
  </property>
  <property fmtid="{D5CDD505-2E9C-101B-9397-08002B2CF9AE}" pid="4" name="MSIP_Label_b581e823-cde3-4446-972a-5b932a04c74f_Method">
    <vt:lpwstr>Privileged</vt:lpwstr>
  </property>
  <property fmtid="{D5CDD505-2E9C-101B-9397-08002B2CF9AE}" pid="5" name="MSIP_Label_b581e823-cde3-4446-972a-5b932a04c74f_Name">
    <vt:lpwstr>Publico</vt:lpwstr>
  </property>
  <property fmtid="{D5CDD505-2E9C-101B-9397-08002B2CF9AE}" pid="6" name="MSIP_Label_b581e823-cde3-4446-972a-5b932a04c74f_SiteId">
    <vt:lpwstr>e612f190-8da3-493a-b484-54f9a82eeace</vt:lpwstr>
  </property>
  <property fmtid="{D5CDD505-2E9C-101B-9397-08002B2CF9AE}" pid="7" name="MSIP_Label_b581e823-cde3-4446-972a-5b932a04c74f_ActionId">
    <vt:lpwstr>97bcbf2c-857f-4ba7-9771-82e669b1576d</vt:lpwstr>
  </property>
  <property fmtid="{D5CDD505-2E9C-101B-9397-08002B2CF9AE}" pid="8" name="MSIP_Label_b581e823-cde3-4446-972a-5b932a04c74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 Information</vt:lpwstr>
  </property>
</Properties>
</file>