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84" r:id="rId3"/>
    <p:sldId id="357" r:id="rId4"/>
    <p:sldId id="359" r:id="rId5"/>
    <p:sldId id="377" r:id="rId6"/>
    <p:sldId id="37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92451" autoAdjust="0"/>
  </p:normalViewPr>
  <p:slideViewPr>
    <p:cSldViewPr snapToGrid="0" snapToObjects="1">
      <p:cViewPr varScale="1">
        <p:scale>
          <a:sx n="79" d="100"/>
          <a:sy n="79" d="100"/>
        </p:scale>
        <p:origin x="10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994E-B7AF-49BD-9B34-EB5939D6439B}" type="datetimeFigureOut">
              <a:rPr lang="nl-NL" smtClean="0"/>
              <a:t>12-3-2022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CE290-04D7-4425-AD47-B870C94928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987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CE290-04D7-4425-AD47-B870C949289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94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CE290-04D7-4425-AD47-B870C949289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56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CE290-04D7-4425-AD47-B870C949289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293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498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8D2149-BC11-4B42-8E52-3EDBF398E176}"/>
              </a:ext>
            </a:extLst>
          </p:cNvPr>
          <p:cNvSpPr/>
          <p:nvPr userDrawn="1"/>
        </p:nvSpPr>
        <p:spPr>
          <a:xfrm>
            <a:off x="-1" y="13"/>
            <a:ext cx="9144001" cy="6857987"/>
          </a:xfrm>
          <a:prstGeom prst="rect">
            <a:avLst/>
          </a:prstGeom>
          <a:noFill/>
          <a:ln w="31750">
            <a:solidFill>
              <a:srgbClr val="00A6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5B4BCE-62FA-45CD-90EA-22BECFF584E8}"/>
              </a:ext>
            </a:extLst>
          </p:cNvPr>
          <p:cNvSpPr/>
          <p:nvPr userDrawn="1"/>
        </p:nvSpPr>
        <p:spPr>
          <a:xfrm>
            <a:off x="-1" y="13"/>
            <a:ext cx="9144001" cy="6857987"/>
          </a:xfrm>
          <a:prstGeom prst="rect">
            <a:avLst/>
          </a:prstGeom>
          <a:noFill/>
          <a:ln w="31750">
            <a:solidFill>
              <a:srgbClr val="00A6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70" r:id="rId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5400" dirty="0"/>
              <a:t>DARTS WORKSHOP</a:t>
            </a:r>
            <a:endParaRPr lang="ru-RU" altLang="en-US" sz="6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/>
              <a:t>geothermal model</a:t>
            </a:r>
          </a:p>
        </p:txBody>
      </p:sp>
    </p:spTree>
    <p:extLst>
      <p:ext uri="{BB962C8B-B14F-4D97-AF65-F5344CB8AC3E}">
        <p14:creationId xmlns:p14="http://schemas.microsoft.com/office/powerpoint/2010/main" val="304613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106" y="274638"/>
            <a:ext cx="7106464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IAPWS-97 Formulation</a:t>
            </a:r>
            <a:br>
              <a:rPr lang="en-US" altLang="en-US" dirty="0"/>
            </a:br>
            <a:r>
              <a:rPr lang="en-US" altLang="en-US" sz="2000" dirty="0"/>
              <a:t>International Association for the Properties of Water and Steam</a:t>
            </a:r>
            <a:endParaRPr lang="ru-RU" altLang="en-US" sz="2000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06" y="1293077"/>
            <a:ext cx="5432480" cy="434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18495" y="5861632"/>
            <a:ext cx="5009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Regions </a:t>
            </a:r>
            <a:r>
              <a:rPr lang="en-GB" sz="1600" dirty="0">
                <a:latin typeface="+mj-lt"/>
                <a:ea typeface="Adobe Song Std L"/>
              </a:rPr>
              <a:t>①②⑤ are covered by specific Gibbs free energy;</a:t>
            </a:r>
          </a:p>
          <a:p>
            <a:r>
              <a:rPr lang="en-GB" sz="1600" dirty="0">
                <a:latin typeface="+mj-lt"/>
                <a:ea typeface="Adobe Song Std L"/>
              </a:rPr>
              <a:t>Region   ③ is covered by specific Helmholtz free energy;</a:t>
            </a:r>
          </a:p>
          <a:p>
            <a:r>
              <a:rPr lang="en-GB" sz="1600" dirty="0">
                <a:ea typeface="Adobe Song Std L"/>
              </a:rPr>
              <a:t>Region   </a:t>
            </a:r>
            <a:r>
              <a:rPr lang="en-GB" sz="1600" dirty="0">
                <a:latin typeface="+mj-lt"/>
                <a:ea typeface="Adobe Song Std L"/>
              </a:rPr>
              <a:t>④ is described by saturation-pressure equation.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30543" y="2882384"/>
            <a:ext cx="202863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a typeface="Adobe Song Std L"/>
              </a:rPr>
              <a:t>Regions:</a:t>
            </a:r>
          </a:p>
          <a:p>
            <a:r>
              <a:rPr lang="en-GB" dirty="0">
                <a:ea typeface="Adobe Song Std L"/>
              </a:rPr>
              <a:t>① liquid</a:t>
            </a:r>
          </a:p>
          <a:p>
            <a:r>
              <a:rPr lang="en-GB" dirty="0">
                <a:ea typeface="Adobe Song Std L"/>
              </a:rPr>
              <a:t>② </a:t>
            </a:r>
            <a:r>
              <a:rPr lang="en-GB" dirty="0" err="1">
                <a:ea typeface="Adobe Song Std L"/>
              </a:rPr>
              <a:t>vapor</a:t>
            </a:r>
            <a:endParaRPr lang="en-GB" dirty="0">
              <a:ea typeface="Adobe Song Std L"/>
            </a:endParaRPr>
          </a:p>
          <a:p>
            <a:r>
              <a:rPr lang="en-GB" dirty="0">
                <a:ea typeface="Adobe Song Std L"/>
              </a:rPr>
              <a:t>③ (super)critical</a:t>
            </a:r>
          </a:p>
          <a:p>
            <a:r>
              <a:rPr lang="en-GB" dirty="0">
                <a:ea typeface="Adobe Song Std L"/>
              </a:rPr>
              <a:t>④ two-phase</a:t>
            </a:r>
          </a:p>
          <a:p>
            <a:r>
              <a:rPr lang="en-GB" dirty="0">
                <a:ea typeface="Adobe Song Std L"/>
              </a:rPr>
              <a:t>⑤ high-temp </a:t>
            </a:r>
            <a:r>
              <a:rPr lang="en-GB" dirty="0" err="1">
                <a:ea typeface="Adobe Song Std L"/>
              </a:rPr>
              <a:t>vapor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2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yangwang\Desktop\PhD Project\Pressure_Enthalpy Diagram\IAP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1181100"/>
            <a:ext cx="8978630" cy="52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Water and Steam Table</a:t>
            </a:r>
            <a:endParaRPr lang="ru-RU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7C05-D69C-4AA1-8791-D71E2FF0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58329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898569" y="1417638"/>
            <a:ext cx="1180214" cy="257307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2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Run simulation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FB44C-AC81-4CC9-98FB-9875E2C8E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11" y="3336588"/>
            <a:ext cx="5496534" cy="2729048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CCC52B8C-6794-4121-98C9-FBBA1E46036C}"/>
              </a:ext>
            </a:extLst>
          </p:cNvPr>
          <p:cNvSpPr txBox="1">
            <a:spLocks noChangeArrowheads="1"/>
          </p:cNvSpPr>
          <p:nvPr/>
        </p:nvSpPr>
        <p:spPr>
          <a:xfrm>
            <a:off x="1218357" y="1417638"/>
            <a:ext cx="5931472" cy="1794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Define and initialize the model</a:t>
            </a:r>
          </a:p>
          <a:p>
            <a:r>
              <a:rPr lang="en-GB" altLang="en-US" dirty="0"/>
              <a:t>Export initial maps</a:t>
            </a:r>
          </a:p>
          <a:p>
            <a:r>
              <a:rPr lang="en-GB" altLang="en-US" dirty="0"/>
              <a:t>Run first (transient) timestep</a:t>
            </a:r>
          </a:p>
          <a:p>
            <a:r>
              <a:rPr lang="en-GB" altLang="en-US" dirty="0"/>
              <a:t>Run simulation with output every 10 years</a:t>
            </a:r>
          </a:p>
          <a:p>
            <a:r>
              <a:rPr lang="en-GB" altLang="en-US" dirty="0"/>
              <a:t>Print simulation statistics</a:t>
            </a:r>
          </a:p>
        </p:txBody>
      </p:sp>
    </p:spTree>
    <p:extLst>
      <p:ext uri="{BB962C8B-B14F-4D97-AF65-F5344CB8AC3E}">
        <p14:creationId xmlns:p14="http://schemas.microsoft.com/office/powerpoint/2010/main" val="416569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Write well data to the file and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E0243-1046-4B17-877A-6BA6A64C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70" y="1576489"/>
            <a:ext cx="6962775" cy="1428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E13E51-6C9D-459E-81F6-6BF8D1A64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70" y="3466924"/>
            <a:ext cx="8562507" cy="21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0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7478</TotalTime>
  <Words>103</Words>
  <Application>Microsoft Office PowerPoint</Application>
  <PresentationFormat>On-screen Show (4:3)</PresentationFormat>
  <Paragraphs>23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Tahoma</vt:lpstr>
      <vt:lpstr>Office Theme</vt:lpstr>
      <vt:lpstr>Custom Design</vt:lpstr>
      <vt:lpstr>DARTS WORKSHOP</vt:lpstr>
      <vt:lpstr>IAPWS-97 Formulation International Association for the Properties of Water and Steam</vt:lpstr>
      <vt:lpstr>Water and Steam Table</vt:lpstr>
      <vt:lpstr>Run simulation model</vt:lpstr>
      <vt:lpstr>Write well data to the file and plot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Denis Voskov</cp:lastModifiedBy>
  <cp:revision>162</cp:revision>
  <dcterms:created xsi:type="dcterms:W3CDTF">2015-07-09T11:57:30Z</dcterms:created>
  <dcterms:modified xsi:type="dcterms:W3CDTF">2022-03-12T12:10:16Z</dcterms:modified>
</cp:coreProperties>
</file>