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D8F20-2F6A-4F89-994C-0E1D9936BA65}" v="3" dt="2023-10-29T18:28:53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osa Pohlmann" userId="199c1956-5c9c-47df-9045-87c015859a18" providerId="ADAL" clId="{72DD8F20-2F6A-4F89-994C-0E1D9936BA65}"/>
    <pc:docChg chg="delSld modSld">
      <pc:chgData name="Christopher Rosa Pohlmann" userId="199c1956-5c9c-47df-9045-87c015859a18" providerId="ADAL" clId="{72DD8F20-2F6A-4F89-994C-0E1D9936BA65}" dt="2023-10-29T18:28:56.083" v="14" actId="108"/>
      <pc:docMkLst>
        <pc:docMk/>
      </pc:docMkLst>
      <pc:sldChg chg="modSp mod">
        <pc:chgData name="Christopher Rosa Pohlmann" userId="199c1956-5c9c-47df-9045-87c015859a18" providerId="ADAL" clId="{72DD8F20-2F6A-4F89-994C-0E1D9936BA65}" dt="2023-10-29T18:28:56.083" v="14" actId="108"/>
        <pc:sldMkLst>
          <pc:docMk/>
          <pc:sldMk cId="1506460543" sldId="258"/>
        </pc:sldMkLst>
        <pc:graphicFrameChg chg="mod modGraphic">
          <ac:chgData name="Christopher Rosa Pohlmann" userId="199c1956-5c9c-47df-9045-87c015859a18" providerId="ADAL" clId="{72DD8F20-2F6A-4F89-994C-0E1D9936BA65}" dt="2023-10-29T18:28:56.083" v="14" actId="108"/>
          <ac:graphicFrameMkLst>
            <pc:docMk/>
            <pc:sldMk cId="1506460543" sldId="258"/>
            <ac:graphicFrameMk id="4" creationId="{D959D724-0369-33BE-604E-BC21C2F3F799}"/>
          </ac:graphicFrameMkLst>
        </pc:graphicFrameChg>
      </pc:sldChg>
      <pc:sldChg chg="del">
        <pc:chgData name="Christopher Rosa Pohlmann" userId="199c1956-5c9c-47df-9045-87c015859a18" providerId="ADAL" clId="{72DD8F20-2F6A-4F89-994C-0E1D9936BA65}" dt="2023-10-29T18:28:16.796" v="1" actId="47"/>
        <pc:sldMkLst>
          <pc:docMk/>
          <pc:sldMk cId="671549876" sldId="259"/>
        </pc:sldMkLst>
      </pc:sldChg>
    </pc:docChg>
  </pc:docChgLst>
  <pc:docChgLst>
    <pc:chgData name="Christopher Rosa Pohlmann" userId="199c1956-5c9c-47df-9045-87c015859a18" providerId="ADAL" clId="{BE076F3B-8DCD-4CE5-863B-5958E74D4E7D}"/>
    <pc:docChg chg="addSld modSld">
      <pc:chgData name="Christopher Rosa Pohlmann" userId="199c1956-5c9c-47df-9045-87c015859a18" providerId="ADAL" clId="{BE076F3B-8DCD-4CE5-863B-5958E74D4E7D}" dt="2023-04-10T23:01:36.503" v="35" actId="20577"/>
      <pc:docMkLst>
        <pc:docMk/>
      </pc:docMkLst>
      <pc:sldChg chg="modSp mod">
        <pc:chgData name="Christopher Rosa Pohlmann" userId="199c1956-5c9c-47df-9045-87c015859a18" providerId="ADAL" clId="{BE076F3B-8DCD-4CE5-863B-5958E74D4E7D}" dt="2023-04-10T22:48:18.683" v="18" actId="20577"/>
        <pc:sldMkLst>
          <pc:docMk/>
          <pc:sldMk cId="2946970398" sldId="256"/>
        </pc:sldMkLst>
        <pc:spChg chg="mod">
          <ac:chgData name="Christopher Rosa Pohlmann" userId="199c1956-5c9c-47df-9045-87c015859a18" providerId="ADAL" clId="{BE076F3B-8DCD-4CE5-863B-5958E74D4E7D}" dt="2023-04-10T22:48:18.683" v="18" actId="20577"/>
          <ac:spMkLst>
            <pc:docMk/>
            <pc:sldMk cId="2946970398" sldId="256"/>
            <ac:spMk id="2" creationId="{2B661A00-04B7-6575-1814-7C523D2671C2}"/>
          </ac:spMkLst>
        </pc:spChg>
      </pc:sldChg>
      <pc:sldChg chg="modSp add mod">
        <pc:chgData name="Christopher Rosa Pohlmann" userId="199c1956-5c9c-47df-9045-87c015859a18" providerId="ADAL" clId="{BE076F3B-8DCD-4CE5-863B-5958E74D4E7D}" dt="2023-04-10T23:01:36.503" v="35" actId="20577"/>
        <pc:sldMkLst>
          <pc:docMk/>
          <pc:sldMk cId="1506460543" sldId="258"/>
        </pc:sldMkLst>
        <pc:graphicFrameChg chg="mod modGraphic">
          <ac:chgData name="Christopher Rosa Pohlmann" userId="199c1956-5c9c-47df-9045-87c015859a18" providerId="ADAL" clId="{BE076F3B-8DCD-4CE5-863B-5958E74D4E7D}" dt="2023-04-10T23:01:36.503" v="35" actId="20577"/>
          <ac:graphicFrameMkLst>
            <pc:docMk/>
            <pc:sldMk cId="1506460543" sldId="258"/>
            <ac:graphicFrameMk id="4" creationId="{D959D724-0369-33BE-604E-BC21C2F3F799}"/>
          </ac:graphicFrameMkLst>
        </pc:graphicFrameChg>
      </pc:sldChg>
    </pc:docChg>
  </pc:docChgLst>
  <pc:docChgLst>
    <pc:chgData name="Christopher Rosa Pohlmann" userId="199c1956-5c9c-47df-9045-87c015859a18" providerId="ADAL" clId="{BA3C6B93-6082-48D3-9D67-7036D2899EEE}"/>
    <pc:docChg chg="custSel addSld delSld modSld">
      <pc:chgData name="Christopher Rosa Pohlmann" userId="199c1956-5c9c-47df-9045-87c015859a18" providerId="ADAL" clId="{BA3C6B93-6082-48D3-9D67-7036D2899EEE}" dt="2023-04-10T23:16:22.147" v="4" actId="27614"/>
      <pc:docMkLst>
        <pc:docMk/>
      </pc:docMkLst>
      <pc:sldChg chg="del">
        <pc:chgData name="Christopher Rosa Pohlmann" userId="199c1956-5c9c-47df-9045-87c015859a18" providerId="ADAL" clId="{BA3C6B93-6082-48D3-9D67-7036D2899EEE}" dt="2023-04-10T23:15:05.540" v="0" actId="47"/>
        <pc:sldMkLst>
          <pc:docMk/>
          <pc:sldMk cId="95046070" sldId="257"/>
        </pc:sldMkLst>
      </pc:sldChg>
      <pc:sldChg chg="addSp delSp modSp new mod setBg">
        <pc:chgData name="Christopher Rosa Pohlmann" userId="199c1956-5c9c-47df-9045-87c015859a18" providerId="ADAL" clId="{BA3C6B93-6082-48D3-9D67-7036D2899EEE}" dt="2023-04-10T23:16:22.147" v="4" actId="27614"/>
        <pc:sldMkLst>
          <pc:docMk/>
          <pc:sldMk cId="671549876" sldId="259"/>
        </pc:sldMkLst>
        <pc:spChg chg="del">
          <ac:chgData name="Christopher Rosa Pohlmann" userId="199c1956-5c9c-47df-9045-87c015859a18" providerId="ADAL" clId="{BA3C6B93-6082-48D3-9D67-7036D2899EEE}" dt="2023-04-10T23:16:16.339" v="3" actId="26606"/>
          <ac:spMkLst>
            <pc:docMk/>
            <pc:sldMk cId="671549876" sldId="259"/>
            <ac:spMk id="2" creationId="{686C61A1-3FCF-8E43-D9D5-2DEBD757355F}"/>
          </ac:spMkLst>
        </pc:spChg>
        <pc:spChg chg="del">
          <ac:chgData name="Christopher Rosa Pohlmann" userId="199c1956-5c9c-47df-9045-87c015859a18" providerId="ADAL" clId="{BA3C6B93-6082-48D3-9D67-7036D2899EEE}" dt="2023-04-10T23:16:16.339" v="3" actId="26606"/>
          <ac:spMkLst>
            <pc:docMk/>
            <pc:sldMk cId="671549876" sldId="259"/>
            <ac:spMk id="3" creationId="{E87CA23E-2C92-50A2-B129-C080178A5252}"/>
          </ac:spMkLst>
        </pc:spChg>
        <pc:spChg chg="add">
          <ac:chgData name="Christopher Rosa Pohlmann" userId="199c1956-5c9c-47df-9045-87c015859a18" providerId="ADAL" clId="{BA3C6B93-6082-48D3-9D67-7036D2899EEE}" dt="2023-04-10T23:16:16.339" v="3" actId="26606"/>
          <ac:spMkLst>
            <pc:docMk/>
            <pc:sldMk cId="671549876" sldId="259"/>
            <ac:spMk id="10" creationId="{42A4FC2C-047E-45A5-965D-8E1E3BF09BC6}"/>
          </ac:spMkLst>
        </pc:spChg>
        <pc:picChg chg="add mod">
          <ac:chgData name="Christopher Rosa Pohlmann" userId="199c1956-5c9c-47df-9045-87c015859a18" providerId="ADAL" clId="{BA3C6B93-6082-48D3-9D67-7036D2899EEE}" dt="2023-04-10T23:16:22.147" v="4" actId="27614"/>
          <ac:picMkLst>
            <pc:docMk/>
            <pc:sldMk cId="671549876" sldId="259"/>
            <ac:picMk id="5" creationId="{325E70AA-E089-98E4-0898-595814F20A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B5C5-8846-3A48-7C42-27140D65F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A6F77-9338-C10B-5484-48FD626BA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A450-59EA-5885-7A46-1B2D31D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F4AA-9049-DD3A-7C3B-025DFB59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139B-12A8-54D7-37A4-CE48796B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90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D31-DC8D-5A55-6535-A0733DCE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F116E-F939-9E46-D6C8-81603BEA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7B58-51A1-BACC-818F-55300D5E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BBDF-7DEF-250E-E8E3-3CE20C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8EA8-E6B4-668C-ABAB-B4929F56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8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5F0E7-7E62-44B5-DC9F-482ECB255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1F9A0-947D-15A7-8580-05EF7E58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90EC-4649-D10C-A2AC-4E2607CC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8176-1428-1EE0-84F6-BC20A6A5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FDEB-D413-37B5-D039-4FDC671B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624B-90EE-1DF8-2A4A-7288F795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88DA-0961-CCC3-9810-1ECAF129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658F-E5FA-D4AD-C698-87E80ECE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C85D-6200-5B8A-87F4-E660E698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E8CE-EAD7-472E-91E5-AA81F4C6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91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36A9-98A6-57CC-BACE-3ECBCBF5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B87-2850-16A5-BDBB-AEB15D8D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1F67-E484-979A-AC76-D42B3871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2EE0-8D86-68D8-D08F-49DB07FC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BAC6-8707-B96B-436D-DF44BB83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2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D9EA-7B4C-814B-4FE1-AD05F2C1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292E-B0CE-F701-F5DB-53E2C652F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B564A-45F4-3ECB-04EB-A9914CFC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8852-9464-0F31-2DC8-F6389151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8A928-400B-E5CF-65C7-CE18CD85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BBF29-1758-4D4F-7529-9A79C3E7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E588-2C54-5FD5-A7A8-D7B8FFF8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9D94C-C54F-8ABA-93D4-91BE2F0E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9B418-A841-DCAB-6435-5D7179DE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229F0-1A89-9FDE-4537-56F203EAA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E04C4-FBA8-E37B-31DC-82F9B4703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91027-873C-272D-F14C-6CDC6473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77B94-C337-C3C6-024F-74953839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7245D-4950-DACA-718D-0AB9BAEB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4818-C9F3-39D3-B694-0828850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5FB8C-E356-764F-A125-4692001C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0071E-EE80-B073-D89A-53187438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E72D4-E4E8-5A78-E953-ABEC4811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7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DD132-7BDE-8174-76EA-2347E09C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620AF-A98E-11BF-81AF-A3C4D4FC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CBF21-AADB-AE0C-41DF-F6BAF62A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8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6DF8-1F23-36CF-F1D2-AF8C34B9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B2C2-AFAC-42BE-64F4-0985846F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32A32-C884-F5E0-C410-7651AA67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4562-D78B-46D3-4FFC-337F25EC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4438-5FDD-27AA-520D-5C18535C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C0304-3ABB-1A8B-386B-75084EB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8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298-4FF1-E994-F80C-88B90567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58030-1285-DC8F-5D89-0696E3060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479F7-9CEE-DCE0-1C1B-E481A0C7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50DA-8E86-A174-DD7F-279F7B0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346CD-A609-99FE-946E-CA356760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5AF99-1CA7-88F6-48B1-E7BDC7CA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5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05576-BB1D-BBD9-0F04-7E25E567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1B9E1-5035-030B-C252-E9D4157F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6AB3-21BF-3B30-798C-BB21CCF76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BE9E-6482-4A72-A8B7-750140A73CF3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E4D6-AC20-6061-A073-B313E1E50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0ADE-82C3-04C2-FD7D-C35868B0C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D4B5-3440-4FED-84ED-4161769C4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09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1A00-04B7-6575-1814-7C523D2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Nome: Gabriel Hoffmann</a:t>
            </a:r>
            <a:br>
              <a:rPr lang="pt-BR" dirty="0"/>
            </a:br>
            <a:r>
              <a:rPr lang="pt-BR" dirty="0"/>
              <a:t>Nome: Rafael Brustolin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9ACC5-712E-E014-82D5-2AE115223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7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CD2E-32F4-FD9B-5B94-DC3E9A8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9D724-0369-33BE-604E-BC21C2F3F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21722"/>
              </p:ext>
            </p:extLst>
          </p:nvPr>
        </p:nvGraphicFramePr>
        <p:xfrm>
          <a:off x="511313" y="1027906"/>
          <a:ext cx="10481023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562">
                  <a:extLst>
                    <a:ext uri="{9D8B030D-6E8A-4147-A177-3AD203B41FA5}">
                      <a16:colId xmlns:a16="http://schemas.microsoft.com/office/drawing/2014/main" val="699390324"/>
                    </a:ext>
                  </a:extLst>
                </a:gridCol>
                <a:gridCol w="1337057">
                  <a:extLst>
                    <a:ext uri="{9D8B030D-6E8A-4147-A177-3AD203B41FA5}">
                      <a16:colId xmlns:a16="http://schemas.microsoft.com/office/drawing/2014/main" val="379689440"/>
                    </a:ext>
                  </a:extLst>
                </a:gridCol>
                <a:gridCol w="1115237">
                  <a:extLst>
                    <a:ext uri="{9D8B030D-6E8A-4147-A177-3AD203B41FA5}">
                      <a16:colId xmlns:a16="http://schemas.microsoft.com/office/drawing/2014/main" val="1039178397"/>
                    </a:ext>
                  </a:extLst>
                </a:gridCol>
                <a:gridCol w="1115237">
                  <a:extLst>
                    <a:ext uri="{9D8B030D-6E8A-4147-A177-3AD203B41FA5}">
                      <a16:colId xmlns:a16="http://schemas.microsoft.com/office/drawing/2014/main" val="3257498063"/>
                    </a:ext>
                  </a:extLst>
                </a:gridCol>
                <a:gridCol w="1115237">
                  <a:extLst>
                    <a:ext uri="{9D8B030D-6E8A-4147-A177-3AD203B41FA5}">
                      <a16:colId xmlns:a16="http://schemas.microsoft.com/office/drawing/2014/main" val="509175164"/>
                    </a:ext>
                  </a:extLst>
                </a:gridCol>
                <a:gridCol w="1996328">
                  <a:extLst>
                    <a:ext uri="{9D8B030D-6E8A-4147-A177-3AD203B41FA5}">
                      <a16:colId xmlns:a16="http://schemas.microsoft.com/office/drawing/2014/main" val="2436804583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314349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Cenario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Chegadas</a:t>
                      </a:r>
                    </a:p>
                    <a:p>
                      <a:r>
                        <a:rPr lang="pt-BR" dirty="0"/>
                        <a:t>(minutos)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QTD Médicos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% Utilização do médico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 (QTD pacientes) médio fila atendimento médico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Pacientes atendidos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7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 pacientes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 pacientes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7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99,79%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23,9 pacientes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191 pacientes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7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a)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83,06%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b) 0 pacientes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c) 238 pacientes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2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d)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73,21%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e) 0,94 pacientes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e) 209 pacientes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98,95%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9,29 pacientes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 pacientes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6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4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110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Nome: Gabriel Hoffmann Nome: Rafael Brustolin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Rosa Pohlmann</dc:creator>
  <cp:lastModifiedBy>Gabriel Solonynka Hoffmann</cp:lastModifiedBy>
  <cp:revision>4</cp:revision>
  <dcterms:created xsi:type="dcterms:W3CDTF">2022-11-19T00:25:55Z</dcterms:created>
  <dcterms:modified xsi:type="dcterms:W3CDTF">2023-11-05T23:03:45Z</dcterms:modified>
</cp:coreProperties>
</file>