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764DB-1769-2142-1E95-00D61305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3F670-AA4B-21C2-2DD7-F6779479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2DD6D-19DC-39E2-611E-D78762D3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72FE4-A194-F21A-F8B5-3DC499BE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D9EB3-5435-1945-3F1C-6A936CF3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55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7B64-A5C8-1B06-D88C-FB6C9010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4C0A24-5BCC-67C4-B84F-E612F7436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2671B-8162-B298-BF05-2DF9FCD9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7AA89-7D0C-CC7F-A9BA-A8F1EFE3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2AC68-157A-8E13-EE93-8AA3CC5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8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814FC5-8299-9455-0E1E-E5E4D1CE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4BC888-0631-67AC-CD37-08A456B3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CFE51-42F0-53FF-B6F5-DAD60189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AA072-7A72-A129-C9E6-E14586FD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6719F-EA89-8901-1FA3-BEAE671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59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66A3-4C4E-5FA4-472A-AF8A9DF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26AAE-4DDC-8CFD-8022-CE5F016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5A475-58B7-9D79-F3FC-5286D552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D6280-E819-521F-3EEE-A1FE643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26D0A-F245-61E6-959E-0251CA24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EC18A-0ACD-D722-7F80-96B885F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C71F4-24DD-B319-6165-522FD7D4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87C05-A903-994C-9247-B9AB266A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A383F-5E03-AACA-C621-F3BE6F10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CF599-6F72-0A8E-3BC1-E02663A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874D6-991D-69BA-352A-3D38E35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3EE32-C5D1-5640-3078-04ECD71F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BB5259-8659-6F01-9BCD-A3DD9848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21EB66-4DE5-694A-96E0-997DD57C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3F019A-8642-6A75-2CB0-CC7BACAD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8CEB1A-DA2B-70D3-A252-6082E5EB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2194-7E7F-2022-2BD4-A448DD74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D8D9D7-F0FB-5B6A-7BE7-4C754699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F455FE-E660-7F5D-3E4F-43527081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9969B9-9DDA-5CF3-876D-3B4B51FAC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AECEFD-4BD4-9156-F7A3-E4051765A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16B868-6F4E-3D0B-FCBA-298F8A24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AA592D-F03F-EB2C-8E7B-CA6D1C70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9D782F-F3C8-CB4D-E973-3BB2CC90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1366-A3F5-ADD3-19CE-4BE71B6F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E2BC3-4BE2-EFE6-E208-068C6D1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21209C-BF55-D535-CE39-5E36599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F9131B-E364-63C8-CB84-8DFE04A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10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2DC5A-133C-716F-E776-B01FC902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089D1E-47FF-4834-9337-E64367E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C3E84D-FE7F-26E3-4694-505F3369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0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7892-763C-62F9-B74A-D78DDD64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69D64-3EAB-4E5A-2188-660BB102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61B19-5AE7-6CB8-B342-7E20EEEA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DC031-733C-F175-A1E7-931086B6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0A6B5-EA75-589F-0EF7-71FD0551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357281-CA18-080D-D9A8-DE39C40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15613-D8BF-24B8-CA61-2E32241C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E5F1E6-0F69-3336-2246-DD1778078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ABDFF4-3B17-1339-DDC7-5446706F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2BFDA3-74BB-F3C3-1375-E2DD4DB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9B3F-1060-3BC2-3AD3-20C16BCF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04023E-5BEE-7021-DAD2-6EC90E57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5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B21F04-4947-24D6-779A-EEC17BDC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20325-C176-D2A2-53E9-BF5871CB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5E7373-9272-7053-F682-0D6E57810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AEA6-69F4-4579-9F96-1D01A5E50A2F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25AEC-B422-E5AE-0420-4CE442F08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0E17E-7C52-92E5-FA20-8784F263D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8743-8A7C-4533-872F-2D592E684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0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198BE-F1D1-48AC-A03D-8D1C83C1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Gabriel Hoffmann</a:t>
            </a:r>
            <a:br>
              <a:rPr lang="pt-BR" dirty="0"/>
            </a:br>
            <a:r>
              <a:rPr lang="pt-BR" dirty="0"/>
              <a:t>Rafael Brustolin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86C5CB-4F5F-37D2-0C07-43DDEDF5A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8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94A1A-0C2C-711E-5461-696BDD92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Simulação com Indicadores Visuais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729C629C-A24A-D48A-C097-56F3079B8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00" y="1690688"/>
            <a:ext cx="7610600" cy="4874763"/>
          </a:xfrm>
        </p:spPr>
      </p:pic>
    </p:spTree>
    <p:extLst>
      <p:ext uri="{BB962C8B-B14F-4D97-AF65-F5344CB8AC3E}">
        <p14:creationId xmlns:p14="http://schemas.microsoft.com/office/powerpoint/2010/main" val="1005230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Gabriel Hoffmann Rafael Brustolin</vt:lpstr>
      <vt:lpstr>Resultado da Simulação com Indicadores Visuais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Hoffmann Rafael Brustolin</dc:title>
  <dc:creator>Gabriel Solonynka Hoffmann</dc:creator>
  <cp:lastModifiedBy>Gabriel Solonynka Hoffmann</cp:lastModifiedBy>
  <cp:revision>1</cp:revision>
  <dcterms:created xsi:type="dcterms:W3CDTF">2023-11-12T22:14:00Z</dcterms:created>
  <dcterms:modified xsi:type="dcterms:W3CDTF">2023-11-12T22:17:51Z</dcterms:modified>
</cp:coreProperties>
</file>