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DF773-D7AB-AA85-597E-95F337E5A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EA00-5070-88DF-3329-CCB5FE22C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AB5FA-E9A2-C0AD-06AC-A1097C12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C4756-4924-1C34-9258-ACC00F05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60590-2CBE-61B6-E7C4-438F8841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2E158-B138-E6CF-5412-E46D4703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20491-D709-0D09-2103-F82FDB4F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AE172-00FB-D181-DA60-5430B0D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366EB-0158-244E-4576-234D19C4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47E0A-EAE9-88FC-9D1A-FA61248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9C2D06-631C-F2C8-E750-8D82D3BDA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85603E-CEDF-4877-B5D0-A0F3281A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39B6E-57FF-F407-BFD6-EFF66C0A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E380D-F425-A9B9-6EBE-0D550750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291AC-0945-445E-ED7B-CDC64B74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574D-2EB6-32AB-639F-A82389EE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2104D-D21E-144E-97F3-A77FE2B7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84301-239E-99D2-6F90-8F79D1A0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B820-762C-F2B6-C7E3-540C65E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7C951-618E-7C6F-4152-793C95B1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9402E-756D-E784-B455-579F92B3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3A9AC7-1145-713F-7FA7-77E3535C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96C5A-890C-579F-83D6-CDFA878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4B03F-2DD0-4D6C-46ED-74FD4C7C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94095-7F9D-4660-4939-545E241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A3BF1-42DA-1E89-0071-1601918B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928F9-9DAC-FCD2-71AC-EB671DA31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A1702-EE07-1BDC-C4FB-5F20ADFA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FD9BAE-B59B-668B-A727-05005647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6A23F-2065-B8C5-9047-994CD9C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30CD44-80E7-E7A0-6346-402DECDC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3CA91-5BF2-166E-3798-DBF476E8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ECC0F-3605-0C68-E8E3-35A3D2A6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DD3849-FB50-A2EE-36D2-D9222175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74EA57-1551-06EF-75D0-000B03BB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EF631C-DC8F-F164-2A03-D94A188F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4F22B8-8CAC-ED4E-EB3E-940EF6D8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1BEE9-05C5-3213-4507-D4C0A4B2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4B8600-E373-F4A2-29F0-9E9FED9D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42CF3-C265-DDE7-012E-53C7EE4A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664572-4133-7DD0-036A-08E95EF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A9E9C2-1EC5-7E92-30EC-9452AE8E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3C184-4AC9-9E59-CDFE-F3A21C7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9E9AB6-4EEB-ADC6-0E0E-1CADB932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0AE791-E1A7-4675-2BAB-70620B9C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D1CAA5-ED02-DA5A-D047-D01A853A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8064-F4AB-4F85-9BA5-CBAF04C5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45A5F-A9B5-D69D-96EA-823E5730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266072-62F2-51AF-5893-B34D86C6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79001-8684-74AF-6B35-8988EB4A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35CFE-BB3A-816E-FD69-CD36C7B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176A2-FD5B-D21A-8BFF-07C11AC6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7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C30E-7574-E3E7-DDF7-FA24DD85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F8E9F-1C9D-B3BA-47B0-146B0D75D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C6EBFC-909D-99F3-CAFA-6E68E7D0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A7584-02D2-AE93-C876-C0BC622B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43951-5E26-6C73-6E56-CB7B2BB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073D87-9B69-9280-FCA9-C79F643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019B50-875A-5EE8-A880-7DF81958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98D8F5-4247-A2FC-B5A5-0FFE9E70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7AE96-2174-E016-1745-1159945A3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D40D-580C-408B-9F78-269B0CD2C7D4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F0DAC-D853-F584-5591-10378BC0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D3793-92AD-FE4E-2E92-D4E81252E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5BFD-C0A1-4051-B60B-AFBD43BE9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E0A54-C3D7-1141-5889-7067B12F9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Gabriel Hoffmann</a:t>
            </a:r>
            <a:br>
              <a:rPr lang="pt-BR" dirty="0"/>
            </a:br>
            <a:r>
              <a:rPr lang="pt-BR" dirty="0"/>
              <a:t>Rafael Brustolin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7C6B7-1831-0464-5B7B-0930ACD85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4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92139-0C9B-16B4-F896-743041F6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04FD6C-FA29-2C31-1CBF-A9B4EF20E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28012"/>
              </p:ext>
            </p:extLst>
          </p:nvPr>
        </p:nvGraphicFramePr>
        <p:xfrm>
          <a:off x="838200" y="1825626"/>
          <a:ext cx="10515600" cy="82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282583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02661607"/>
                    </a:ext>
                  </a:extLst>
                </a:gridCol>
              </a:tblGrid>
              <a:tr h="341532">
                <a:tc>
                  <a:txBody>
                    <a:bodyPr/>
                    <a:lstStyle/>
                    <a:p>
                      <a:r>
                        <a:rPr lang="pt-BR" dirty="0"/>
                        <a:t>Utilização Conjunto Esteiras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 de Pessoas Dentro da Sala De </a:t>
                      </a:r>
                      <a:r>
                        <a:rPr lang="pt-BR" dirty="0" err="1"/>
                        <a:t>Muscução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01145"/>
                  </a:ext>
                </a:extLst>
              </a:tr>
              <a:tr h="456402">
                <a:tc>
                  <a:txBody>
                    <a:bodyPr/>
                    <a:lstStyle/>
                    <a:p>
                      <a:r>
                        <a:rPr lang="pt-BR" dirty="0"/>
                        <a:t>a) 81,583%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b) 593,20 alunos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53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Gabriel Hoffmann Rafael Brustolin</vt:lpstr>
      <vt:lpstr>Cenários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Hoffmann Rafael Brustolin</dc:title>
  <dc:creator>Gabriel Solonynka Hoffmann</dc:creator>
  <cp:lastModifiedBy>Gabriel Solonynka Hoffmann</cp:lastModifiedBy>
  <cp:revision>1</cp:revision>
  <dcterms:created xsi:type="dcterms:W3CDTF">2023-11-19T02:18:07Z</dcterms:created>
  <dcterms:modified xsi:type="dcterms:W3CDTF">2023-11-19T02:25:01Z</dcterms:modified>
</cp:coreProperties>
</file>