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40A4-1F6F-D211-4E1B-B1851D46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C59F76-5AEC-4EA7-6BE7-05A46AF9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3DAE1-CA61-7B5D-F2D7-2A5A5B81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6FA81-4FC5-74DF-F062-5DAFD978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A5DFA-A5B9-8F77-50E3-7A02024B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9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7C005-F95F-D069-D821-760FE047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A75DF-16D8-E880-A9D1-81D8811A6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9F6DC-CE43-EDD8-5D79-806E5E6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0FF80-E157-4F27-B6CD-CBC4C1A1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8E042-827D-4A2C-CAAC-D62311E9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ECEF4-C2F2-C377-466D-58C555BD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BDD4F-F456-92EB-D51D-D6125EC2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2B286-8810-3740-D08E-CBF04AB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ED34A-8432-ED2B-4893-2C5A374A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EFADC-E103-2488-E46C-D6C1EE4D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4044D-5F41-4443-8142-B5ECED9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FF8CE-AA03-5DA7-F25E-EC7D98F0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9772C-AFE2-30AA-DF56-FFD5A91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622D4-7EA7-29BC-410C-27C871B4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189B1-71DB-E89B-CDA1-C7859B82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7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33FAA-0933-4107-ABB1-C2E944FA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9601A6-25D6-2595-5D28-EACC9BD1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B4E24-9776-953A-3D4F-23915544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98251-8075-A721-6B99-7EF9FE5D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02893-5BA8-38F6-6E67-879BAD87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7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61166-0DEA-9C4E-29F6-40782C22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CBACA-C746-E703-6F6A-59761AE69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55608-DFA7-99C1-CB6B-12999DEB1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7B633-7604-D8CD-C68A-0B8FC62F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CC18C0-CCCE-7D5D-A6F7-8BDEFA2F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AF20BD-DC45-A4C2-B992-03F1939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6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828B1-F987-9009-AEBC-3EF00DC7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294650-2AA4-3C5E-A1F8-60F14F33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661B43-3345-5CE3-86F7-E2371FD67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5A974E-C13E-A40F-FF3F-10C8924AF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A2964C-F327-197F-9AB9-6CD4F142D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5C372C-DA2D-CD43-F5B1-DF6027B3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2D6A91-B92B-DCA0-7C3A-E9978603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35B92E-11BA-2438-DCD8-794F59AC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1FF3F-AA83-A6BC-64CF-CAA0DC78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5748B9-EDCD-080A-6538-4CC3A795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87A7B-8ABC-310E-C0BF-1FE4AE38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DA5011-AA45-3176-79F0-8958DD74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49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8A975B-E644-CBC9-1F42-6AFAB496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8AB15D-14AC-3FC4-9724-C92DEFE2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0DB03-DD67-DB50-C575-E8B4A369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3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75273-8A65-53F4-6FB0-3B005637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14B73-CE8A-6FDD-5A49-C9639FF3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472C22-0B8E-68CA-09CC-7E5C7E2F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18AE4-A972-6C6C-0085-D0801191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BB39-ADF1-957E-CD0C-3D7A3258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504FF-D877-68A8-DE84-7FB7E3A3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31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39D7-710A-2923-11F5-BD65849C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8E043-0A47-F94C-D55E-914A2A47D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958251-2439-6178-C03A-FE7C3D3D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899D2-BCA0-639A-D58C-C4AE8ECF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52DEFB-5F68-B4D0-437B-6D41E0AA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73693-7585-F954-09F1-1C8C5C08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3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E0CE75-74D9-14EA-0FCB-90B82231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F56AFE-3710-E4FE-5748-88F52C2C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AD815-45FD-56D8-7E90-8E0FB8DB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1A24-1DAB-475C-8C40-5A24867C6229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56537A-5C5B-71A5-5E2B-83DA26CD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079C8-8140-53A7-3567-E5072437F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5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A3721-0C1F-4024-A6A7-80199CA78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Gabriel Hoffmann</a:t>
            </a:r>
            <a:br>
              <a:rPr lang="pt-BR" dirty="0"/>
            </a:br>
            <a:r>
              <a:rPr lang="pt-BR" dirty="0"/>
              <a:t>Rafael Brustolin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4AEA9-8C74-1E65-1B19-B157EC53D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4346B-A477-2599-9A46-AA28B11C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D150159-2977-5994-3F26-3BAE932C1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755334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532799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84513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0466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Cenário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Utilização Média do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Utilização Média do Trabalhador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1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A(rep=1) – 100%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97,487%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B(rep=30) - 100%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95,663%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3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C(rep=30) – 90% </a:t>
                      </a:r>
                      <a:r>
                        <a:rPr lang="pt-BR" dirty="0" err="1"/>
                        <a:t>Equip</a:t>
                      </a:r>
                      <a:r>
                        <a:rPr lang="pt-BR" dirty="0"/>
                        <a:t>. 10% Trab.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91,250%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11,905%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0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D(rep=30) – 60% </a:t>
                      </a:r>
                      <a:r>
                        <a:rPr lang="pt-BR" dirty="0" err="1"/>
                        <a:t>Equip</a:t>
                      </a:r>
                      <a:r>
                        <a:rPr lang="pt-BR" dirty="0"/>
                        <a:t>. 40% Trab.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65,776%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50,718%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3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E(rep=30) – 70% </a:t>
                      </a:r>
                      <a:r>
                        <a:rPr lang="pt-BR" dirty="0" err="1"/>
                        <a:t>Equip</a:t>
                      </a:r>
                      <a:r>
                        <a:rPr lang="pt-BR" dirty="0"/>
                        <a:t>. 30% Trab.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74,820%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37,681%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8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F(rep=30) – 71% </a:t>
                      </a:r>
                      <a:r>
                        <a:rPr lang="pt-BR" dirty="0" err="1"/>
                        <a:t>Equip</a:t>
                      </a:r>
                      <a:r>
                        <a:rPr lang="pt-BR" dirty="0"/>
                        <a:t>. 29% Trab.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76,559%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37,211%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9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3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234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123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Gabriel Hoffmann Rafael Brustolin</vt:lpstr>
      <vt:lpstr>Cenários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Gabriel Hoffmann Rafael Brustolin</dc:title>
  <dc:creator>Gabriel Solonynka Hoffmann</dc:creator>
  <cp:lastModifiedBy>Gabriel Solonynka Hoffmann</cp:lastModifiedBy>
  <cp:revision>2</cp:revision>
  <dcterms:created xsi:type="dcterms:W3CDTF">2023-11-11T14:13:44Z</dcterms:created>
  <dcterms:modified xsi:type="dcterms:W3CDTF">2023-11-18T22:38:42Z</dcterms:modified>
</cp:coreProperties>
</file>