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7" r:id="rId5"/>
    <p:sldId id="266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54B28-BC63-4B4D-9BF1-969DDC475E00}" v="10" dt="2023-12-08T23:20:44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0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Rosa Pohlmann" userId="199c1956-5c9c-47df-9045-87c015859a18" providerId="ADAL" clId="{2DD54B28-BC63-4B4D-9BF1-969DDC475E00}"/>
    <pc:docChg chg="custSel addSld delSld modSld">
      <pc:chgData name="Christopher Rosa Pohlmann" userId="199c1956-5c9c-47df-9045-87c015859a18" providerId="ADAL" clId="{2DD54B28-BC63-4B4D-9BF1-969DDC475E00}" dt="2023-12-08T23:28:44.392" v="437" actId="20577"/>
      <pc:docMkLst>
        <pc:docMk/>
      </pc:docMkLst>
      <pc:sldChg chg="modSp mod">
        <pc:chgData name="Christopher Rosa Pohlmann" userId="199c1956-5c9c-47df-9045-87c015859a18" providerId="ADAL" clId="{2DD54B28-BC63-4B4D-9BF1-969DDC475E00}" dt="2023-12-08T23:04:59.539" v="18" actId="20577"/>
        <pc:sldMkLst>
          <pc:docMk/>
          <pc:sldMk cId="3330785298" sldId="256"/>
        </pc:sldMkLst>
        <pc:spChg chg="mod">
          <ac:chgData name="Christopher Rosa Pohlmann" userId="199c1956-5c9c-47df-9045-87c015859a18" providerId="ADAL" clId="{2DD54B28-BC63-4B4D-9BF1-969DDC475E00}" dt="2023-12-08T23:04:59.539" v="18" actId="20577"/>
          <ac:spMkLst>
            <pc:docMk/>
            <pc:sldMk cId="3330785298" sldId="256"/>
            <ac:spMk id="3" creationId="{7C37FB1E-96F1-E804-9BD4-C485542C8F76}"/>
          </ac:spMkLst>
        </pc:spChg>
      </pc:sldChg>
      <pc:sldChg chg="modSp mod">
        <pc:chgData name="Christopher Rosa Pohlmann" userId="199c1956-5c9c-47df-9045-87c015859a18" providerId="ADAL" clId="{2DD54B28-BC63-4B4D-9BF1-969DDC475E00}" dt="2023-12-08T23:28:07.853" v="435" actId="20577"/>
        <pc:sldMkLst>
          <pc:docMk/>
          <pc:sldMk cId="4284466550" sldId="257"/>
        </pc:sldMkLst>
        <pc:spChg chg="mod">
          <ac:chgData name="Christopher Rosa Pohlmann" userId="199c1956-5c9c-47df-9045-87c015859a18" providerId="ADAL" clId="{2DD54B28-BC63-4B4D-9BF1-969DDC475E00}" dt="2023-12-08T23:28:07.853" v="435" actId="20577"/>
          <ac:spMkLst>
            <pc:docMk/>
            <pc:sldMk cId="4284466550" sldId="257"/>
            <ac:spMk id="3" creationId="{4527729B-4511-C93C-D36C-83B518E8A593}"/>
          </ac:spMkLst>
        </pc:spChg>
      </pc:sldChg>
      <pc:sldChg chg="modSp add mod">
        <pc:chgData name="Christopher Rosa Pohlmann" userId="199c1956-5c9c-47df-9045-87c015859a18" providerId="ADAL" clId="{2DD54B28-BC63-4B4D-9BF1-969DDC475E00}" dt="2023-12-08T23:28:44.392" v="437" actId="20577"/>
        <pc:sldMkLst>
          <pc:docMk/>
          <pc:sldMk cId="3166747544" sldId="258"/>
        </pc:sldMkLst>
        <pc:spChg chg="mod">
          <ac:chgData name="Christopher Rosa Pohlmann" userId="199c1956-5c9c-47df-9045-87c015859a18" providerId="ADAL" clId="{2DD54B28-BC63-4B4D-9BF1-969DDC475E00}" dt="2023-12-08T23:28:44.392" v="437" actId="20577"/>
          <ac:spMkLst>
            <pc:docMk/>
            <pc:sldMk cId="3166747544" sldId="258"/>
            <ac:spMk id="3" creationId="{510A41CD-55C4-954C-4FF2-27A6395C265C}"/>
          </ac:spMkLst>
        </pc:spChg>
      </pc:sldChg>
      <pc:sldChg chg="del">
        <pc:chgData name="Christopher Rosa Pohlmann" userId="199c1956-5c9c-47df-9045-87c015859a18" providerId="ADAL" clId="{2DD54B28-BC63-4B4D-9BF1-969DDC475E00}" dt="2023-12-08T23:20:41.349" v="252" actId="2696"/>
        <pc:sldMkLst>
          <pc:docMk/>
          <pc:sldMk cId="3746055570" sldId="258"/>
        </pc:sldMkLst>
      </pc:sldChg>
      <pc:sldChg chg="modSp mod">
        <pc:chgData name="Christopher Rosa Pohlmann" userId="199c1956-5c9c-47df-9045-87c015859a18" providerId="ADAL" clId="{2DD54B28-BC63-4B4D-9BF1-969DDC475E00}" dt="2023-12-08T23:06:30.866" v="36" actId="20577"/>
        <pc:sldMkLst>
          <pc:docMk/>
          <pc:sldMk cId="736601003" sldId="262"/>
        </pc:sldMkLst>
        <pc:spChg chg="mod">
          <ac:chgData name="Christopher Rosa Pohlmann" userId="199c1956-5c9c-47df-9045-87c015859a18" providerId="ADAL" clId="{2DD54B28-BC63-4B4D-9BF1-969DDC475E00}" dt="2023-12-08T23:06:30.866" v="36" actId="20577"/>
          <ac:spMkLst>
            <pc:docMk/>
            <pc:sldMk cId="736601003" sldId="262"/>
            <ac:spMk id="3" creationId="{12850267-3203-B1AE-5C62-C90DA2D62EBA}"/>
          </ac:spMkLst>
        </pc:spChg>
        <pc:graphicFrameChg chg="modGraphic">
          <ac:chgData name="Christopher Rosa Pohlmann" userId="199c1956-5c9c-47df-9045-87c015859a18" providerId="ADAL" clId="{2DD54B28-BC63-4B4D-9BF1-969DDC475E00}" dt="2023-12-08T23:06:08.279" v="21" actId="2166"/>
          <ac:graphicFrameMkLst>
            <pc:docMk/>
            <pc:sldMk cId="736601003" sldId="262"/>
            <ac:graphicFrameMk id="6" creationId="{F53D267B-6EBE-FAC7-4395-9F1FDECC2A35}"/>
          </ac:graphicFrameMkLst>
        </pc:graphicFrameChg>
      </pc:sldChg>
      <pc:sldChg chg="del">
        <pc:chgData name="Christopher Rosa Pohlmann" userId="199c1956-5c9c-47df-9045-87c015859a18" providerId="ADAL" clId="{2DD54B28-BC63-4B4D-9BF1-969DDC475E00}" dt="2023-12-08T23:06:42.428" v="37" actId="47"/>
        <pc:sldMkLst>
          <pc:docMk/>
          <pc:sldMk cId="3493441182" sldId="264"/>
        </pc:sldMkLst>
      </pc:sldChg>
      <pc:sldChg chg="del">
        <pc:chgData name="Christopher Rosa Pohlmann" userId="199c1956-5c9c-47df-9045-87c015859a18" providerId="ADAL" clId="{2DD54B28-BC63-4B4D-9BF1-969DDC475E00}" dt="2023-12-08T23:05:10.818" v="19" actId="47"/>
        <pc:sldMkLst>
          <pc:docMk/>
          <pc:sldMk cId="3542482191" sldId="265"/>
        </pc:sldMkLst>
      </pc:sldChg>
      <pc:sldChg chg="modSp mod">
        <pc:chgData name="Christopher Rosa Pohlmann" userId="199c1956-5c9c-47df-9045-87c015859a18" providerId="ADAL" clId="{2DD54B28-BC63-4B4D-9BF1-969DDC475E00}" dt="2023-12-08T23:11:06.627" v="101" actId="20577"/>
        <pc:sldMkLst>
          <pc:docMk/>
          <pc:sldMk cId="611829671" sldId="266"/>
        </pc:sldMkLst>
        <pc:spChg chg="mod">
          <ac:chgData name="Christopher Rosa Pohlmann" userId="199c1956-5c9c-47df-9045-87c015859a18" providerId="ADAL" clId="{2DD54B28-BC63-4B4D-9BF1-969DDC475E00}" dt="2023-12-08T23:11:06.627" v="101" actId="20577"/>
          <ac:spMkLst>
            <pc:docMk/>
            <pc:sldMk cId="611829671" sldId="266"/>
            <ac:spMk id="2" creationId="{7EC091E5-B0EA-B792-3570-53740928D5B7}"/>
          </ac:spMkLst>
        </pc:spChg>
        <pc:graphicFrameChg chg="mod modGraphic">
          <ac:chgData name="Christopher Rosa Pohlmann" userId="199c1956-5c9c-47df-9045-87c015859a18" providerId="ADAL" clId="{2DD54B28-BC63-4B4D-9BF1-969DDC475E00}" dt="2023-12-08T23:10:53.488" v="86"/>
          <ac:graphicFrameMkLst>
            <pc:docMk/>
            <pc:sldMk cId="611829671" sldId="266"/>
            <ac:graphicFrameMk id="4" creationId="{25240A87-5820-D709-EA55-49F85AFB1E58}"/>
          </ac:graphicFrameMkLst>
        </pc:graphicFrameChg>
      </pc:sldChg>
    </pc:docChg>
  </pc:docChgLst>
  <pc:docChgLst>
    <pc:chgData name="Christopher Rosa Pohlmann" userId="199c1956-5c9c-47df-9045-87c015859a18" providerId="ADAL" clId="{EE10E2F5-441B-40CD-B74C-5E6CE5F131B3}"/>
    <pc:docChg chg="custSel addSld delSld modSld">
      <pc:chgData name="Christopher Rosa Pohlmann" userId="199c1956-5c9c-47df-9045-87c015859a18" providerId="ADAL" clId="{EE10E2F5-441B-40CD-B74C-5E6CE5F131B3}" dt="2023-11-24T10:55:57.717" v="63" actId="20577"/>
      <pc:docMkLst>
        <pc:docMk/>
      </pc:docMkLst>
      <pc:sldChg chg="modSp mod">
        <pc:chgData name="Christopher Rosa Pohlmann" userId="199c1956-5c9c-47df-9045-87c015859a18" providerId="ADAL" clId="{EE10E2F5-441B-40CD-B74C-5E6CE5F131B3}" dt="2023-11-24T10:55:57.717" v="63" actId="20577"/>
        <pc:sldMkLst>
          <pc:docMk/>
          <pc:sldMk cId="4284466550" sldId="257"/>
        </pc:sldMkLst>
        <pc:spChg chg="mod">
          <ac:chgData name="Christopher Rosa Pohlmann" userId="199c1956-5c9c-47df-9045-87c015859a18" providerId="ADAL" clId="{EE10E2F5-441B-40CD-B74C-5E6CE5F131B3}" dt="2023-11-24T10:55:57.717" v="63" actId="20577"/>
          <ac:spMkLst>
            <pc:docMk/>
            <pc:sldMk cId="4284466550" sldId="257"/>
            <ac:spMk id="3" creationId="{4527729B-4511-C93C-D36C-83B518E8A593}"/>
          </ac:spMkLst>
        </pc:spChg>
      </pc:sldChg>
      <pc:sldChg chg="addSp modSp">
        <pc:chgData name="Christopher Rosa Pohlmann" userId="199c1956-5c9c-47df-9045-87c015859a18" providerId="ADAL" clId="{EE10E2F5-441B-40CD-B74C-5E6CE5F131B3}" dt="2023-11-24T10:51:03.969" v="0"/>
        <pc:sldMkLst>
          <pc:docMk/>
          <pc:sldMk cId="2536064989" sldId="259"/>
        </pc:sldMkLst>
        <pc:picChg chg="add mod">
          <ac:chgData name="Christopher Rosa Pohlmann" userId="199c1956-5c9c-47df-9045-87c015859a18" providerId="ADAL" clId="{EE10E2F5-441B-40CD-B74C-5E6CE5F131B3}" dt="2023-11-24T10:51:03.969" v="0"/>
          <ac:picMkLst>
            <pc:docMk/>
            <pc:sldMk cId="2536064989" sldId="259"/>
            <ac:picMk id="4" creationId="{FAA41E1A-92C0-1E2B-DA05-A18AD338636F}"/>
          </ac:picMkLst>
        </pc:picChg>
      </pc:sldChg>
      <pc:sldChg chg="modSp mod">
        <pc:chgData name="Christopher Rosa Pohlmann" userId="199c1956-5c9c-47df-9045-87c015859a18" providerId="ADAL" clId="{EE10E2F5-441B-40CD-B74C-5E6CE5F131B3}" dt="2023-11-24T10:52:29.219" v="21" actId="20577"/>
        <pc:sldMkLst>
          <pc:docMk/>
          <pc:sldMk cId="1256548898" sldId="260"/>
        </pc:sldMkLst>
        <pc:spChg chg="mod">
          <ac:chgData name="Christopher Rosa Pohlmann" userId="199c1956-5c9c-47df-9045-87c015859a18" providerId="ADAL" clId="{EE10E2F5-441B-40CD-B74C-5E6CE5F131B3}" dt="2023-11-24T10:51:43.233" v="15" actId="20577"/>
          <ac:spMkLst>
            <pc:docMk/>
            <pc:sldMk cId="1256548898" sldId="260"/>
            <ac:spMk id="3" creationId="{E2E8F9C5-CCF3-11DC-3DF9-7DB020251FDF}"/>
          </ac:spMkLst>
        </pc:spChg>
        <pc:spChg chg="mod">
          <ac:chgData name="Christopher Rosa Pohlmann" userId="199c1956-5c9c-47df-9045-87c015859a18" providerId="ADAL" clId="{EE10E2F5-441B-40CD-B74C-5E6CE5F131B3}" dt="2023-11-24T10:52:29.219" v="21" actId="20577"/>
          <ac:spMkLst>
            <pc:docMk/>
            <pc:sldMk cId="1256548898" sldId="260"/>
            <ac:spMk id="4" creationId="{69506596-3507-45C9-A1F5-D6A3B668D0BA}"/>
          </ac:spMkLst>
        </pc:spChg>
      </pc:sldChg>
      <pc:sldChg chg="del">
        <pc:chgData name="Christopher Rosa Pohlmann" userId="199c1956-5c9c-47df-9045-87c015859a18" providerId="ADAL" clId="{EE10E2F5-441B-40CD-B74C-5E6CE5F131B3}" dt="2023-11-24T10:53:51.259" v="22" actId="47"/>
        <pc:sldMkLst>
          <pc:docMk/>
          <pc:sldMk cId="3438594104" sldId="261"/>
        </pc:sldMkLst>
      </pc:sldChg>
      <pc:sldChg chg="addSp delSp modSp mod">
        <pc:chgData name="Christopher Rosa Pohlmann" userId="199c1956-5c9c-47df-9045-87c015859a18" providerId="ADAL" clId="{EE10E2F5-441B-40CD-B74C-5E6CE5F131B3}" dt="2023-11-24T10:54:11.467" v="24"/>
        <pc:sldMkLst>
          <pc:docMk/>
          <pc:sldMk cId="736601003" sldId="262"/>
        </pc:sldMkLst>
        <pc:spChg chg="add mod">
          <ac:chgData name="Christopher Rosa Pohlmann" userId="199c1956-5c9c-47df-9045-87c015859a18" providerId="ADAL" clId="{EE10E2F5-441B-40CD-B74C-5E6CE5F131B3}" dt="2023-11-24T10:54:11.467" v="24"/>
          <ac:spMkLst>
            <pc:docMk/>
            <pc:sldMk cId="736601003" sldId="262"/>
            <ac:spMk id="3" creationId="{12850267-3203-B1AE-5C62-C90DA2D62EBA}"/>
          </ac:spMkLst>
        </pc:spChg>
        <pc:spChg chg="del">
          <ac:chgData name="Christopher Rosa Pohlmann" userId="199c1956-5c9c-47df-9045-87c015859a18" providerId="ADAL" clId="{EE10E2F5-441B-40CD-B74C-5E6CE5F131B3}" dt="2023-11-24T10:54:10.825" v="23" actId="478"/>
          <ac:spMkLst>
            <pc:docMk/>
            <pc:sldMk cId="736601003" sldId="262"/>
            <ac:spMk id="7" creationId="{7672660C-CBD4-AC2C-644A-F791E1C457EB}"/>
          </ac:spMkLst>
        </pc:spChg>
      </pc:sldChg>
      <pc:sldChg chg="modSp add del mod">
        <pc:chgData name="Christopher Rosa Pohlmann" userId="199c1956-5c9c-47df-9045-87c015859a18" providerId="ADAL" clId="{EE10E2F5-441B-40CD-B74C-5E6CE5F131B3}" dt="2023-11-24T10:55:26.644" v="53" actId="20577"/>
        <pc:sldMkLst>
          <pc:docMk/>
          <pc:sldMk cId="3493441182" sldId="264"/>
        </pc:sldMkLst>
        <pc:spChg chg="mod">
          <ac:chgData name="Christopher Rosa Pohlmann" userId="199c1956-5c9c-47df-9045-87c015859a18" providerId="ADAL" clId="{EE10E2F5-441B-40CD-B74C-5E6CE5F131B3}" dt="2023-11-24T10:55:26.644" v="53" actId="20577"/>
          <ac:spMkLst>
            <pc:docMk/>
            <pc:sldMk cId="3493441182" sldId="264"/>
            <ac:spMk id="3" creationId="{4E5C0AF8-D01A-268A-31B3-4F806A14A9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A2FC5-16CC-C098-9907-EC33BE40B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74E18-B715-C536-0314-59DF675D0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B8BE-B2AE-8FB4-4438-12A6EC85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B52-42DF-41E9-BFC7-93D60C1C9661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7643-BF42-6CDB-118F-4A76F3B6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7EE5E-EDD4-BCE2-CB7B-BEA49853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6F29-9EAE-4174-A3D1-42FCE1E9C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9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2840-C0F0-6F79-A43C-0DC05A44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BEBC3-5C2A-EB90-91EE-D70605B7A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0ADC-B7AE-D549-BAD3-B4B46170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B52-42DF-41E9-BFC7-93D60C1C9661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6C354-E045-575B-32D3-920101C7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E9EDE-62BF-754B-A3B8-D73C6943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6F29-9EAE-4174-A3D1-42FCE1E9C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04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42080-A180-390B-1569-FC41841AA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0BB80-11D8-DB3C-5E58-D6EAF725F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BE035-D093-65BE-CDBC-E83EC764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B52-42DF-41E9-BFC7-93D60C1C9661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4299C-3224-CF42-773E-A0FD54B3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07EAD-0A99-B861-F149-E6BA1B1D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6F29-9EAE-4174-A3D1-42FCE1E9C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B362-1F67-02CD-493F-EF274469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E565F-CE61-8FFF-45CA-36EA91F42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35BF3-5DC3-38E3-C58E-6C50D7BC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B52-42DF-41E9-BFC7-93D60C1C9661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EB93-9FE7-6B69-8FF3-BF0FAB8E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0A762-6C55-34C9-6D36-2759BC5D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6F29-9EAE-4174-A3D1-42FCE1E9C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60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1190-EBCC-49EC-4971-CBD657A2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E339A-DBA5-857E-DB1A-FA3248008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80BF6-E8E8-ABC5-D5A9-A82FEE2F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B52-42DF-41E9-BFC7-93D60C1C9661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FA89B-9DD1-5C39-0189-EA43DCCA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F717-1174-D705-6E63-7929A660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6F29-9EAE-4174-A3D1-42FCE1E9C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84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2D4A-9100-F2C4-9FC3-31B413D9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D9A1-4F04-E5F5-0895-0DF324C94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B81CE-DCD8-2726-007B-90FA364AD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C7435-A428-8B35-16DA-0514E42C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B52-42DF-41E9-BFC7-93D60C1C9661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89C15-E7F1-EEF6-D319-D81A52A4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38EDA-73D4-953E-BD70-A206E582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6F29-9EAE-4174-A3D1-42FCE1E9C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93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79AC-BEA2-A093-7C45-6F28CB8B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F34C5-86C6-539D-BD7F-8D39CB39A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65F0D-C5BE-E9F6-915E-8BD6E47FE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AD97B-E21D-5EE6-12E6-8B4F4D50C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8B194D-DDE9-0855-C86D-642F7C32C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5A05F-FB9D-A88B-A1E3-AA9AF462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B52-42DF-41E9-BFC7-93D60C1C9661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EB707-A593-30DD-4AC3-8A929B32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C3438-9362-A684-E41D-B2414317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6F29-9EAE-4174-A3D1-42FCE1E9C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24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4B7F-77C3-4324-8288-33B3DD6F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97DCC-530D-934A-10D1-BA8BEB76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B52-42DF-41E9-BFC7-93D60C1C9661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A8913-9BFB-FD56-151B-7DF02016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723D-CD5B-C529-906B-F14DC648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6F29-9EAE-4174-A3D1-42FCE1E9C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41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4D48C-4CC6-4966-72F8-ACED25FD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B52-42DF-41E9-BFC7-93D60C1C9661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F00CC-54DA-5C14-F61F-D7232D3E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BCD5E-46E4-E654-820E-E891044E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6F29-9EAE-4174-A3D1-42FCE1E9C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86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3FCA-29A6-04EC-E461-B8F1EEE2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7509-29CD-9687-BC94-D0425363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F4069-86F7-2A15-1CEE-6246316A9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297E9-9EE1-4638-2459-5B56FC20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B52-42DF-41E9-BFC7-93D60C1C9661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48C51-0DA6-437E-2961-55418234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54515-EFF7-7D23-E2ED-922B29E4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6F29-9EAE-4174-A3D1-42FCE1E9C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10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598C-E4EF-C8B5-5A21-B9FA2069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1DE37-0158-5A2F-3F4B-3A14EFCCA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2643E-8EE1-6AA6-7D91-652921BD7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7BD40-394B-FBDE-F8CD-DA70B58D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DB52-42DF-41E9-BFC7-93D60C1C9661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1BF47-8BD2-81DB-6E71-E1F84FB7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9C80B-8A59-FE44-DB4D-D0DD4CFC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6F29-9EAE-4174-A3D1-42FCE1E9C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01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A8B3F-9682-8E32-BDE6-E0E0FEC6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E1218-94E7-67B1-075F-349DA9DBB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CC4B3-1AB4-4E47-D03A-F2814A823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DDB52-42DF-41E9-BFC7-93D60C1C9661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EA75-9889-CE61-4C86-1A4402EC7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74D9-E22F-14D0-1546-93AB313A4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66F29-9EAE-4174-A3D1-42FCE1E9CB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03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EC94-1402-29DB-8960-5A4C6F35D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RELATÓRIO TÉCNICO</a:t>
            </a:r>
            <a:br>
              <a:rPr lang="pt-BR" dirty="0"/>
            </a:br>
            <a:r>
              <a:rPr lang="pt-BR" dirty="0"/>
              <a:t>MODELAGEM DO</a:t>
            </a:r>
            <a:br>
              <a:rPr lang="pt-BR" dirty="0"/>
            </a:br>
            <a:r>
              <a:rPr lang="pt-BR" dirty="0"/>
              <a:t>PUB Unisinos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7FB1E-96F1-E804-9BD4-C485542C8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14260"/>
          </a:xfrm>
        </p:spPr>
        <p:txBody>
          <a:bodyPr>
            <a:normAutofit/>
          </a:bodyPr>
          <a:lstStyle/>
          <a:p>
            <a:r>
              <a:rPr lang="pt-BR" sz="1800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Simulação e Modelagem de Sistemas – Prof. Christopher R. Pohlmann</a:t>
            </a:r>
          </a:p>
          <a:p>
            <a:endParaRPr lang="pt-BR" sz="1800" b="1" dirty="0">
              <a:latin typeface="Trebuchet MS" panose="020B0603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pt-BR" sz="1800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Integrantes do Grupo</a:t>
            </a:r>
          </a:p>
          <a:p>
            <a:r>
              <a:rPr lang="pt-BR" sz="1800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Gabriel Hoffmann</a:t>
            </a:r>
          </a:p>
          <a:p>
            <a:r>
              <a:rPr lang="pt-BR" sz="1800" b="1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Rafael Brustolin</a:t>
            </a:r>
            <a:endParaRPr lang="pt-BR" sz="1800" b="1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78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28BF-7AEF-6521-9065-17D31879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 Conceitual (Rich Picture)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424D88-C2D9-028C-8890-C598EE59C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44" y="1259932"/>
            <a:ext cx="6472766" cy="559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06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541B-3778-6A34-A4D0-C80A9D2E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Experimental de Simulação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53D267B-6EBE-FAC7-4395-9F1FDECC2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13032"/>
              </p:ext>
            </p:extLst>
          </p:nvPr>
        </p:nvGraphicFramePr>
        <p:xfrm>
          <a:off x="542441" y="1411718"/>
          <a:ext cx="84124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0890551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255598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936251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80018586"/>
                    </a:ext>
                  </a:extLst>
                </a:gridCol>
              </a:tblGrid>
              <a:tr h="57309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Garçonetes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Garçonetes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Garçonetes = 4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968106"/>
                  </a:ext>
                </a:extLst>
              </a:tr>
              <a:tr h="573094">
                <a:tc>
                  <a:txBody>
                    <a:bodyPr/>
                    <a:lstStyle/>
                    <a:p>
                      <a:r>
                        <a:rPr lang="pt-BR" dirty="0"/>
                        <a:t>Sede clientes </a:t>
                      </a:r>
                    </a:p>
                    <a:p>
                      <a:r>
                        <a:rPr lang="pt-BR" dirty="0"/>
                        <a:t>UNI(1,4)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Cenário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Cenário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Cenário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85335"/>
                  </a:ext>
                </a:extLst>
              </a:tr>
              <a:tr h="573094">
                <a:tc>
                  <a:txBody>
                    <a:bodyPr/>
                    <a:lstStyle/>
                    <a:p>
                      <a:r>
                        <a:rPr lang="pt-BR" dirty="0"/>
                        <a:t>Sede clientes </a:t>
                      </a:r>
                    </a:p>
                    <a:p>
                      <a:r>
                        <a:rPr lang="pt-BR" dirty="0"/>
                        <a:t>UNI(1,2)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Cenário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Cenário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Cenário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688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2850267-3203-B1AE-5C62-C90DA2D62EBA}"/>
              </a:ext>
            </a:extLst>
          </p:cNvPr>
          <p:cNvSpPr txBox="1"/>
          <p:nvPr/>
        </p:nvSpPr>
        <p:spPr>
          <a:xfrm>
            <a:off x="697424" y="4091553"/>
            <a:ext cx="10360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Tempo da simulação C1, C2, C3, C4, C5 e C6 = 4 horas</a:t>
            </a:r>
          </a:p>
          <a:p>
            <a:r>
              <a:rPr lang="pt-BR" dirty="0"/>
              <a:t>Replicações = 40 replicações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660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8C77-5B1C-99AD-7206-2346A10A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Indicadores a observar em cada cenário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729B-4511-C93C-D36C-83B518E8A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Tempo médio de fila aguardando encher (TMAE)</a:t>
            </a:r>
          </a:p>
          <a:p>
            <a:pPr lvl="1"/>
            <a:r>
              <a:rPr lang="pt-BR" dirty="0" err="1"/>
              <a:t>Encher.Queue</a:t>
            </a:r>
            <a:r>
              <a:rPr lang="pt-BR" dirty="0"/>
              <a:t> - </a:t>
            </a:r>
            <a:r>
              <a:rPr lang="pt-BR" dirty="0" err="1"/>
              <a:t>Waiting</a:t>
            </a:r>
            <a:r>
              <a:rPr lang="pt-BR" dirty="0"/>
              <a:t> Time</a:t>
            </a:r>
          </a:p>
          <a:p>
            <a:r>
              <a:rPr lang="pt-BR" dirty="0"/>
              <a:t>Taxa de ocupação média das garçonetes  (TOG)</a:t>
            </a:r>
          </a:p>
          <a:p>
            <a:pPr lvl="1"/>
            <a:r>
              <a:rPr lang="pt-BR" dirty="0"/>
              <a:t>Garçonetes - </a:t>
            </a:r>
            <a:r>
              <a:rPr lang="pt-BR" dirty="0" err="1"/>
              <a:t>Instantaneous</a:t>
            </a:r>
            <a:r>
              <a:rPr lang="pt-BR" dirty="0"/>
              <a:t> </a:t>
            </a:r>
            <a:r>
              <a:rPr lang="pt-BR" dirty="0" err="1"/>
              <a:t>Utilization</a:t>
            </a:r>
            <a:endParaRPr lang="pt-BR" dirty="0"/>
          </a:p>
          <a:p>
            <a:r>
              <a:rPr lang="pt-BR" dirty="0"/>
              <a:t>Média de clientes que beberam no PUB (CBEBERAM)</a:t>
            </a:r>
          </a:p>
          <a:p>
            <a:pPr lvl="1"/>
            <a:r>
              <a:rPr lang="pt-BR" dirty="0">
                <a:highlight>
                  <a:srgbClr val="FFFF00"/>
                </a:highlight>
              </a:rPr>
              <a:t>&lt;Descobrir como coletar este indicador&gt;</a:t>
            </a:r>
          </a:p>
          <a:p>
            <a:r>
              <a:rPr lang="pt-BR" dirty="0"/>
              <a:t>Média de copos de cerveja que foram bebidos (CBEBIDAS)</a:t>
            </a:r>
          </a:p>
          <a:p>
            <a:pPr lvl="1"/>
            <a:r>
              <a:rPr lang="pt-BR" dirty="0">
                <a:highlight>
                  <a:srgbClr val="FFFF00"/>
                </a:highlight>
              </a:rPr>
              <a:t>&lt;Descobrir como coletar este indicador&gt;</a:t>
            </a:r>
          </a:p>
        </p:txBody>
      </p:sp>
    </p:spTree>
    <p:extLst>
      <p:ext uri="{BB962C8B-B14F-4D97-AF65-F5344CB8AC3E}">
        <p14:creationId xmlns:p14="http://schemas.microsoft.com/office/powerpoint/2010/main" val="428446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91E5-B0EA-B792-3570-53740928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5240A87-5820-D709-EA55-49F85AFB1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519606"/>
              </p:ext>
            </p:extLst>
          </p:nvPr>
        </p:nvGraphicFramePr>
        <p:xfrm>
          <a:off x="1195754" y="1898357"/>
          <a:ext cx="93972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393">
                  <a:extLst>
                    <a:ext uri="{9D8B030D-6E8A-4147-A177-3AD203B41FA5}">
                      <a16:colId xmlns:a16="http://schemas.microsoft.com/office/drawing/2014/main" val="574933342"/>
                    </a:ext>
                  </a:extLst>
                </a:gridCol>
                <a:gridCol w="2023956">
                  <a:extLst>
                    <a:ext uri="{9D8B030D-6E8A-4147-A177-3AD203B41FA5}">
                      <a16:colId xmlns:a16="http://schemas.microsoft.com/office/drawing/2014/main" val="2309410866"/>
                    </a:ext>
                  </a:extLst>
                </a:gridCol>
                <a:gridCol w="2023956">
                  <a:extLst>
                    <a:ext uri="{9D8B030D-6E8A-4147-A177-3AD203B41FA5}">
                      <a16:colId xmlns:a16="http://schemas.microsoft.com/office/drawing/2014/main" val="1973025195"/>
                    </a:ext>
                  </a:extLst>
                </a:gridCol>
                <a:gridCol w="2023956">
                  <a:extLst>
                    <a:ext uri="{9D8B030D-6E8A-4147-A177-3AD203B41FA5}">
                      <a16:colId xmlns:a16="http://schemas.microsoft.com/office/drawing/2014/main" val="3354350153"/>
                    </a:ext>
                  </a:extLst>
                </a:gridCol>
                <a:gridCol w="2023956">
                  <a:extLst>
                    <a:ext uri="{9D8B030D-6E8A-4147-A177-3AD203B41FA5}">
                      <a16:colId xmlns:a16="http://schemas.microsoft.com/office/drawing/2014/main" val="139124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Cenários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CBEBERAM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CBEBIDAS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9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15,31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98,25%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13,10 clientes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43,93 bebidas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25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8,05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96,83%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20,80 clientes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63,60 bebidas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74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3,94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93,21%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28,65 clientes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80,70 bebidas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5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14,40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97,76%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27,15 clientes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43,25 bebidas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6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6,18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92,91%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38,85 clientes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60,80 bebidas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202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1,80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76,00%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43,35 clientes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65,43 bebidas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36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82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C624-855F-C797-46CE-F7B5EF93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problema e os objetivos do projeto da modelagem?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A41CD-55C4-954C-4FF2-27A6395C2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Qual(</a:t>
            </a:r>
            <a:r>
              <a:rPr lang="pt-BR" dirty="0" err="1"/>
              <a:t>is</a:t>
            </a:r>
            <a:r>
              <a:rPr lang="pt-BR" dirty="0"/>
              <a:t>) cenário(s) atendem aos seguintes critérios?</a:t>
            </a:r>
          </a:p>
          <a:p>
            <a:pPr lvl="1"/>
            <a:r>
              <a:rPr lang="pt-BR" dirty="0"/>
              <a:t>TMAE  &lt;= 2 minuto</a:t>
            </a:r>
          </a:p>
          <a:p>
            <a:pPr lvl="2"/>
            <a:r>
              <a:rPr lang="pt-BR" dirty="0"/>
              <a:t>Cenário 6</a:t>
            </a:r>
          </a:p>
          <a:p>
            <a:pPr lvl="2"/>
            <a:r>
              <a:rPr lang="pt-BR" dirty="0"/>
              <a:t>TMAE = 1,80 min</a:t>
            </a:r>
          </a:p>
          <a:p>
            <a:pPr lvl="2"/>
            <a:r>
              <a:rPr lang="pt-BR" dirty="0"/>
              <a:t>CBEBIDAS = 65,43 bebidas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CBEBIDAS  &gt;= 80 bebidas</a:t>
            </a:r>
          </a:p>
          <a:p>
            <a:pPr lvl="2"/>
            <a:r>
              <a:rPr lang="pt-BR" dirty="0"/>
              <a:t>Cenário 3</a:t>
            </a:r>
          </a:p>
          <a:p>
            <a:pPr lvl="2"/>
            <a:r>
              <a:rPr lang="pt-BR" dirty="0"/>
              <a:t>TMAE = 3,94 min</a:t>
            </a:r>
          </a:p>
          <a:p>
            <a:pPr lvl="2"/>
            <a:r>
              <a:rPr lang="pt-BR" dirty="0"/>
              <a:t>CBEBIDAS =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80,70</a:t>
            </a:r>
            <a:endParaRPr lang="pt-BR" dirty="0"/>
          </a:p>
          <a:p>
            <a:pPr lvl="1"/>
            <a:endParaRPr lang="pt-BR" dirty="0">
              <a:solidFill>
                <a:srgbClr val="FF0000"/>
              </a:solidFill>
            </a:endParaRP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674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271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Office Theme</vt:lpstr>
      <vt:lpstr>RELATÓRIO TÉCNICO MODELAGEM DO PUB Unisinos</vt:lpstr>
      <vt:lpstr>Modelagem  Conceitual (Rich Picture)</vt:lpstr>
      <vt:lpstr>Projeto Experimental de Simulação</vt:lpstr>
      <vt:lpstr>Indicadores a observar em cada cenário</vt:lpstr>
      <vt:lpstr>Cenários</vt:lpstr>
      <vt:lpstr>Qual o problema e os objetivos do projeto da modelagem?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TÉCNICO MODELAGEM DO PUB Unisinos</dc:title>
  <dc:creator>Christopher Rosa Pohlmann</dc:creator>
  <cp:lastModifiedBy>Gabriel Solonynka Hoffmann</cp:lastModifiedBy>
  <cp:revision>16</cp:revision>
  <dcterms:created xsi:type="dcterms:W3CDTF">2023-06-19T22:44:25Z</dcterms:created>
  <dcterms:modified xsi:type="dcterms:W3CDTF">2023-12-09T13:27:37Z</dcterms:modified>
</cp:coreProperties>
</file>