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7" r:id="rId2"/>
    <p:sldId id="258" r:id="rId3"/>
    <p:sldId id="260" r:id="rId4"/>
    <p:sldId id="266" r:id="rId5"/>
    <p:sldId id="270" r:id="rId6"/>
    <p:sldId id="271" r:id="rId7"/>
    <p:sldId id="301" r:id="rId8"/>
    <p:sldId id="272" r:id="rId9"/>
    <p:sldId id="279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7" y="-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586D7-ADA3-4E6D-BBD0-BA3B09AE2434}" type="datetimeFigureOut">
              <a:rPr lang="en-ID" smtClean="0"/>
              <a:t>28/06/2022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6018E-D82D-466D-9CB8-EB5F72F973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541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9" name="Google Shape;17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g12948bcd1fb_0_22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6" name="Google Shape;2506;g12948bcd1fb_0_22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315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g12948bcd1fb_0_22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6" name="Google Shape;2506;g12948bcd1fb_0_22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675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g12948bcd1fb_0_22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6" name="Google Shape;2506;g12948bcd1fb_0_22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887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g12948bcd1fb_0_22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6" name="Google Shape;2506;g12948bcd1fb_0_22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596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g12948bcd1fb_0_22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6" name="Google Shape;2506;g12948bcd1fb_0_22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164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g12948bcd1fb_0_22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6" name="Google Shape;2506;g12948bcd1fb_0_22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642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g12948bcd1fb_0_22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6" name="Google Shape;2506;g12948bcd1fb_0_22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915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g12948bcd1fb_0_22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6" name="Google Shape;2506;g12948bcd1fb_0_22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984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g12948bcd1fb_0_22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6" name="Google Shape;2506;g12948bcd1fb_0_22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43053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1" name="Google Shape;1791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902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27f379f98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27f379f98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g12948bcd1fb_0_22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6" name="Google Shape;2506;g12948bcd1fb_0_22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029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g12948bcd1fb_0_22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6" name="Google Shape;2506;g12948bcd1fb_0_22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01321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g12948bcd1fb_0_22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6" name="Google Shape;2506;g12948bcd1fb_0_22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5480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g12948bcd1fb_0_22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6" name="Google Shape;2506;g12948bcd1fb_0_22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52429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g12948bcd1fb_0_22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6" name="Google Shape;2506;g12948bcd1fb_0_22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447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g12948bcd1fb_0_22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6" name="Google Shape;2506;g12948bcd1fb_0_22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3686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g12948bcd1fb_0_22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6" name="Google Shape;2506;g12948bcd1fb_0_22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3950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g12948bcd1fb_0_22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6" name="Google Shape;2506;g12948bcd1fb_0_22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3271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1" name="Google Shape;1791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7866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g12948bcd1fb_0_22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6" name="Google Shape;2506;g12948bcd1fb_0_22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057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1" name="Google Shape;1791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12948bcd1fb_0_22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12948bcd1fb_0_22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g12948bcd1fb_0_22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1" name="Google Shape;2101;g12948bcd1fb_0_22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g12948bcd1fb_0_22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1" name="Google Shape;2101;g12948bcd1fb_0_22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930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g12948bcd1fb_0_22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1" name="Google Shape;2101;g12948bcd1fb_0_22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346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1" name="Google Shape;1791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695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g12948bcd1fb_0_22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6" name="Google Shape;2506;g12948bcd1fb_0_22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64500" y="2055297"/>
            <a:ext cx="8862800" cy="226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64700" y="4387611"/>
            <a:ext cx="88628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67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3601" y="5007533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476951" y="1207700"/>
            <a:ext cx="476605" cy="1275072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7011077" y="963829"/>
            <a:ext cx="1057675" cy="243865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879818" y="-1347238"/>
            <a:ext cx="2692235" cy="2692235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10395047" y="3677500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rgbClr val="FFFFFF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52919" y="-1069833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886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Google Shape;526;p11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11"/>
          <p:cNvSpPr txBox="1">
            <a:spLocks noGrp="1"/>
          </p:cNvSpPr>
          <p:nvPr>
            <p:ph type="title" hasCustomPrompt="1"/>
          </p:nvPr>
        </p:nvSpPr>
        <p:spPr>
          <a:xfrm>
            <a:off x="1586000" y="2097451"/>
            <a:ext cx="9020000" cy="1588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8" name="Google Shape;528;p11"/>
          <p:cNvSpPr txBox="1">
            <a:spLocks noGrp="1"/>
          </p:cNvSpPr>
          <p:nvPr>
            <p:ph type="subTitle" idx="1"/>
          </p:nvPr>
        </p:nvSpPr>
        <p:spPr>
          <a:xfrm>
            <a:off x="1586000" y="4011513"/>
            <a:ext cx="9020000" cy="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29" name="Google Shape;52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22422" y="5054300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0" name="Google Shape;530;p11"/>
          <p:cNvGrpSpPr/>
          <p:nvPr/>
        </p:nvGrpSpPr>
        <p:grpSpPr>
          <a:xfrm flipH="1">
            <a:off x="11261725" y="4773793"/>
            <a:ext cx="385560" cy="379624"/>
            <a:chOff x="426000" y="3302025"/>
            <a:chExt cx="220875" cy="217475"/>
          </a:xfrm>
        </p:grpSpPr>
        <p:sp>
          <p:nvSpPr>
            <p:cNvPr id="531" name="Google Shape;531;p1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3" name="Google Shape;533;p11"/>
          <p:cNvGrpSpPr/>
          <p:nvPr/>
        </p:nvGrpSpPr>
        <p:grpSpPr>
          <a:xfrm flipH="1">
            <a:off x="11216215" y="1254467"/>
            <a:ext cx="476605" cy="1275072"/>
            <a:chOff x="357713" y="600975"/>
            <a:chExt cx="357454" cy="956304"/>
          </a:xfrm>
        </p:grpSpPr>
        <p:sp>
          <p:nvSpPr>
            <p:cNvPr id="534" name="Google Shape;534;p1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8" name="Google Shape;538;p11"/>
          <p:cNvGrpSpPr/>
          <p:nvPr/>
        </p:nvGrpSpPr>
        <p:grpSpPr>
          <a:xfrm flipH="1">
            <a:off x="-1606034" y="4619060"/>
            <a:ext cx="2620385" cy="689413"/>
            <a:chOff x="3539975" y="3523525"/>
            <a:chExt cx="745925" cy="196250"/>
          </a:xfrm>
        </p:grpSpPr>
        <p:sp>
          <p:nvSpPr>
            <p:cNvPr id="539" name="Google Shape;539;p1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1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55" name="Google Shape;555;p11"/>
          <p:cNvSpPr/>
          <p:nvPr/>
        </p:nvSpPr>
        <p:spPr>
          <a:xfrm flipH="1">
            <a:off x="674121" y="3724267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rgbClr val="FFFFFF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8144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6117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Google Shape;558;p1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13"/>
          <p:cNvSpPr txBox="1">
            <a:spLocks noGrp="1"/>
          </p:cNvSpPr>
          <p:nvPr>
            <p:ph type="title" hasCustomPrompt="1"/>
          </p:nvPr>
        </p:nvSpPr>
        <p:spPr>
          <a:xfrm>
            <a:off x="1090567" y="2046771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560" name="Google Shape;560;p13"/>
          <p:cNvSpPr txBox="1">
            <a:spLocks noGrp="1"/>
          </p:cNvSpPr>
          <p:nvPr>
            <p:ph type="subTitle" idx="1"/>
          </p:nvPr>
        </p:nvSpPr>
        <p:spPr>
          <a:xfrm>
            <a:off x="2186233" y="1977933"/>
            <a:ext cx="3849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13"/>
          <p:cNvSpPr txBox="1">
            <a:spLocks noGrp="1"/>
          </p:cNvSpPr>
          <p:nvPr>
            <p:ph type="subTitle" idx="2"/>
          </p:nvPr>
        </p:nvSpPr>
        <p:spPr>
          <a:xfrm>
            <a:off x="2186233" y="2450720"/>
            <a:ext cx="31324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13"/>
          <p:cNvSpPr txBox="1">
            <a:spLocks noGrp="1"/>
          </p:cNvSpPr>
          <p:nvPr>
            <p:ph type="title" idx="3" hasCustomPrompt="1"/>
          </p:nvPr>
        </p:nvSpPr>
        <p:spPr>
          <a:xfrm>
            <a:off x="1090567" y="3396399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563" name="Google Shape;563;p13"/>
          <p:cNvSpPr txBox="1">
            <a:spLocks noGrp="1"/>
          </p:cNvSpPr>
          <p:nvPr>
            <p:ph type="subTitle" idx="4"/>
          </p:nvPr>
        </p:nvSpPr>
        <p:spPr>
          <a:xfrm>
            <a:off x="2186233" y="3329900"/>
            <a:ext cx="3849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13"/>
          <p:cNvSpPr txBox="1">
            <a:spLocks noGrp="1"/>
          </p:cNvSpPr>
          <p:nvPr>
            <p:ph type="subTitle" idx="5"/>
          </p:nvPr>
        </p:nvSpPr>
        <p:spPr>
          <a:xfrm>
            <a:off x="2186233" y="3802687"/>
            <a:ext cx="31324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13"/>
          <p:cNvSpPr txBox="1">
            <a:spLocks noGrp="1"/>
          </p:cNvSpPr>
          <p:nvPr>
            <p:ph type="title" idx="6" hasCustomPrompt="1"/>
          </p:nvPr>
        </p:nvSpPr>
        <p:spPr>
          <a:xfrm>
            <a:off x="1090567" y="4746025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566" name="Google Shape;566;p13"/>
          <p:cNvSpPr txBox="1">
            <a:spLocks noGrp="1"/>
          </p:cNvSpPr>
          <p:nvPr>
            <p:ph type="subTitle" idx="7"/>
          </p:nvPr>
        </p:nvSpPr>
        <p:spPr>
          <a:xfrm>
            <a:off x="2186233" y="4681867"/>
            <a:ext cx="3849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13"/>
          <p:cNvSpPr txBox="1">
            <a:spLocks noGrp="1"/>
          </p:cNvSpPr>
          <p:nvPr>
            <p:ph type="subTitle" idx="8"/>
          </p:nvPr>
        </p:nvSpPr>
        <p:spPr>
          <a:xfrm>
            <a:off x="2186233" y="5154653"/>
            <a:ext cx="31324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13"/>
          <p:cNvSpPr txBox="1">
            <a:spLocks noGrp="1"/>
          </p:cNvSpPr>
          <p:nvPr>
            <p:ph type="title" idx="9" hasCustomPrompt="1"/>
          </p:nvPr>
        </p:nvSpPr>
        <p:spPr>
          <a:xfrm>
            <a:off x="6276951" y="2046771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569" name="Google Shape;569;p13"/>
          <p:cNvSpPr txBox="1">
            <a:spLocks noGrp="1"/>
          </p:cNvSpPr>
          <p:nvPr>
            <p:ph type="subTitle" idx="13"/>
          </p:nvPr>
        </p:nvSpPr>
        <p:spPr>
          <a:xfrm>
            <a:off x="7372551" y="1977933"/>
            <a:ext cx="3849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0" name="Google Shape;570;p13"/>
          <p:cNvSpPr txBox="1">
            <a:spLocks noGrp="1"/>
          </p:cNvSpPr>
          <p:nvPr>
            <p:ph type="subTitle" idx="14"/>
          </p:nvPr>
        </p:nvSpPr>
        <p:spPr>
          <a:xfrm>
            <a:off x="7372551" y="2450720"/>
            <a:ext cx="31324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13"/>
          <p:cNvSpPr txBox="1">
            <a:spLocks noGrp="1"/>
          </p:cNvSpPr>
          <p:nvPr>
            <p:ph type="title" idx="15" hasCustomPrompt="1"/>
          </p:nvPr>
        </p:nvSpPr>
        <p:spPr>
          <a:xfrm>
            <a:off x="6276951" y="3396399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572" name="Google Shape;572;p13"/>
          <p:cNvSpPr txBox="1">
            <a:spLocks noGrp="1"/>
          </p:cNvSpPr>
          <p:nvPr>
            <p:ph type="subTitle" idx="16"/>
          </p:nvPr>
        </p:nvSpPr>
        <p:spPr>
          <a:xfrm>
            <a:off x="7372551" y="3329900"/>
            <a:ext cx="3849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13"/>
          <p:cNvSpPr txBox="1">
            <a:spLocks noGrp="1"/>
          </p:cNvSpPr>
          <p:nvPr>
            <p:ph type="subTitle" idx="17"/>
          </p:nvPr>
        </p:nvSpPr>
        <p:spPr>
          <a:xfrm>
            <a:off x="7372551" y="3802687"/>
            <a:ext cx="31324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13"/>
          <p:cNvSpPr txBox="1">
            <a:spLocks noGrp="1"/>
          </p:cNvSpPr>
          <p:nvPr>
            <p:ph type="title" idx="18" hasCustomPrompt="1"/>
          </p:nvPr>
        </p:nvSpPr>
        <p:spPr>
          <a:xfrm>
            <a:off x="6276951" y="4746025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575" name="Google Shape;575;p13"/>
          <p:cNvSpPr txBox="1">
            <a:spLocks noGrp="1"/>
          </p:cNvSpPr>
          <p:nvPr>
            <p:ph type="subTitle" idx="19"/>
          </p:nvPr>
        </p:nvSpPr>
        <p:spPr>
          <a:xfrm>
            <a:off x="7372551" y="4681867"/>
            <a:ext cx="3849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13"/>
          <p:cNvSpPr txBox="1">
            <a:spLocks noGrp="1"/>
          </p:cNvSpPr>
          <p:nvPr>
            <p:ph type="subTitle" idx="20"/>
          </p:nvPr>
        </p:nvSpPr>
        <p:spPr>
          <a:xfrm>
            <a:off x="7372551" y="5154653"/>
            <a:ext cx="31324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13"/>
          <p:cNvSpPr txBox="1">
            <a:spLocks noGrp="1"/>
          </p:cNvSpPr>
          <p:nvPr>
            <p:ph type="title" idx="21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578" name="Google Shape;578;p13"/>
          <p:cNvGrpSpPr/>
          <p:nvPr/>
        </p:nvGrpSpPr>
        <p:grpSpPr>
          <a:xfrm>
            <a:off x="10995976" y="5004400"/>
            <a:ext cx="1386541" cy="906400"/>
            <a:chOff x="4082325" y="3790650"/>
            <a:chExt cx="1039906" cy="679800"/>
          </a:xfrm>
        </p:grpSpPr>
        <p:sp>
          <p:nvSpPr>
            <p:cNvPr id="579" name="Google Shape;579;p13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2" name="Google Shape;582;p13"/>
          <p:cNvGrpSpPr/>
          <p:nvPr/>
        </p:nvGrpSpPr>
        <p:grpSpPr>
          <a:xfrm>
            <a:off x="-1128563" y="5856860"/>
            <a:ext cx="2620385" cy="689413"/>
            <a:chOff x="3539975" y="3523525"/>
            <a:chExt cx="745925" cy="196250"/>
          </a:xfrm>
        </p:grpSpPr>
        <p:sp>
          <p:nvSpPr>
            <p:cNvPr id="583" name="Google Shape;583;p1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9" name="Google Shape;599;p13"/>
          <p:cNvGrpSpPr/>
          <p:nvPr/>
        </p:nvGrpSpPr>
        <p:grpSpPr>
          <a:xfrm flipH="1">
            <a:off x="-4792766" y="-265771"/>
            <a:ext cx="5333884" cy="4234508"/>
            <a:chOff x="5207925" y="-1994879"/>
            <a:chExt cx="4000413" cy="3175881"/>
          </a:xfrm>
        </p:grpSpPr>
        <p:sp>
          <p:nvSpPr>
            <p:cNvPr id="600" name="Google Shape;600;p1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9161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Google Shape;604;p1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14"/>
          <p:cNvSpPr txBox="1">
            <a:spLocks noGrp="1"/>
          </p:cNvSpPr>
          <p:nvPr>
            <p:ph type="body" idx="1"/>
          </p:nvPr>
        </p:nvSpPr>
        <p:spPr>
          <a:xfrm flipH="1">
            <a:off x="6096000" y="2250633"/>
            <a:ext cx="5142000" cy="3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lt1"/>
                </a:solidFill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6" name="Google Shape;606;p14"/>
          <p:cNvSpPr txBox="1">
            <a:spLocks noGrp="1"/>
          </p:cNvSpPr>
          <p:nvPr>
            <p:ph type="body" idx="2"/>
          </p:nvPr>
        </p:nvSpPr>
        <p:spPr>
          <a:xfrm flipH="1">
            <a:off x="954000" y="2250633"/>
            <a:ext cx="5142000" cy="3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lt1"/>
                </a:solidFill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7" name="Google Shape;607;p14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608" name="Google Shape;608;p14"/>
          <p:cNvGrpSpPr/>
          <p:nvPr/>
        </p:nvGrpSpPr>
        <p:grpSpPr>
          <a:xfrm>
            <a:off x="522485" y="5438227"/>
            <a:ext cx="385560" cy="379624"/>
            <a:chOff x="426000" y="3302025"/>
            <a:chExt cx="220875" cy="217475"/>
          </a:xfrm>
        </p:grpSpPr>
        <p:sp>
          <p:nvSpPr>
            <p:cNvPr id="609" name="Google Shape;609;p1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1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51826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" name="Google Shape;612;p15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15"/>
          <p:cNvSpPr txBox="1">
            <a:spLocks noGrp="1"/>
          </p:cNvSpPr>
          <p:nvPr>
            <p:ph type="subTitle" idx="1"/>
          </p:nvPr>
        </p:nvSpPr>
        <p:spPr>
          <a:xfrm>
            <a:off x="7346663" y="4024995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5"/>
          <p:cNvSpPr txBox="1">
            <a:spLocks noGrp="1"/>
          </p:cNvSpPr>
          <p:nvPr>
            <p:ph type="subTitle" idx="2"/>
          </p:nvPr>
        </p:nvSpPr>
        <p:spPr>
          <a:xfrm>
            <a:off x="7346645" y="4548872"/>
            <a:ext cx="3042400" cy="11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15"/>
          <p:cNvSpPr txBox="1">
            <a:spLocks noGrp="1"/>
          </p:cNvSpPr>
          <p:nvPr>
            <p:ph type="subTitle" idx="3"/>
          </p:nvPr>
        </p:nvSpPr>
        <p:spPr>
          <a:xfrm>
            <a:off x="2703561" y="4024995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6" name="Google Shape;616;p15"/>
          <p:cNvSpPr txBox="1">
            <a:spLocks noGrp="1"/>
          </p:cNvSpPr>
          <p:nvPr>
            <p:ph type="subTitle" idx="4"/>
          </p:nvPr>
        </p:nvSpPr>
        <p:spPr>
          <a:xfrm>
            <a:off x="2703528" y="4548872"/>
            <a:ext cx="3042400" cy="11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7" name="Google Shape;617;p15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618" name="Google Shape;618;p15"/>
          <p:cNvGrpSpPr/>
          <p:nvPr/>
        </p:nvGrpSpPr>
        <p:grpSpPr>
          <a:xfrm>
            <a:off x="522485" y="5438227"/>
            <a:ext cx="385560" cy="379624"/>
            <a:chOff x="426000" y="3302025"/>
            <a:chExt cx="220875" cy="217475"/>
          </a:xfrm>
        </p:grpSpPr>
        <p:sp>
          <p:nvSpPr>
            <p:cNvPr id="619" name="Google Shape;619;p15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15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1" name="Google Shape;621;p15"/>
          <p:cNvGrpSpPr/>
          <p:nvPr/>
        </p:nvGrpSpPr>
        <p:grpSpPr>
          <a:xfrm>
            <a:off x="476951" y="1918900"/>
            <a:ext cx="476605" cy="1275072"/>
            <a:chOff x="357713" y="600975"/>
            <a:chExt cx="357454" cy="956304"/>
          </a:xfrm>
        </p:grpSpPr>
        <p:sp>
          <p:nvSpPr>
            <p:cNvPr id="622" name="Google Shape;622;p1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1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1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1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6" name="Google Shape;626;p15"/>
          <p:cNvGrpSpPr/>
          <p:nvPr/>
        </p:nvGrpSpPr>
        <p:grpSpPr>
          <a:xfrm>
            <a:off x="5622211" y="6037829"/>
            <a:ext cx="1057675" cy="243865"/>
            <a:chOff x="2685575" y="2835950"/>
            <a:chExt cx="433000" cy="99825"/>
          </a:xfrm>
        </p:grpSpPr>
        <p:sp>
          <p:nvSpPr>
            <p:cNvPr id="627" name="Google Shape;627;p15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15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15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15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1" name="Google Shape;631;p15"/>
          <p:cNvGrpSpPr/>
          <p:nvPr/>
        </p:nvGrpSpPr>
        <p:grpSpPr>
          <a:xfrm>
            <a:off x="10382088" y="5795627"/>
            <a:ext cx="2620385" cy="689413"/>
            <a:chOff x="3539975" y="3523525"/>
            <a:chExt cx="745925" cy="196250"/>
          </a:xfrm>
        </p:grpSpPr>
        <p:sp>
          <p:nvSpPr>
            <p:cNvPr id="632" name="Google Shape;632;p1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1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1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1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1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1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1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1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1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1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1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1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1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1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1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648" name="Google Shape;648;p15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rot="10800000" flipH="1">
            <a:off x="9104999" y="-594337"/>
            <a:ext cx="12470951" cy="35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15"/>
          <p:cNvSpPr txBox="1">
            <a:spLocks noGrp="1"/>
          </p:cNvSpPr>
          <p:nvPr>
            <p:ph type="subTitle" idx="5"/>
          </p:nvPr>
        </p:nvSpPr>
        <p:spPr>
          <a:xfrm>
            <a:off x="7346663" y="2113761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15"/>
          <p:cNvSpPr txBox="1">
            <a:spLocks noGrp="1"/>
          </p:cNvSpPr>
          <p:nvPr>
            <p:ph type="subTitle" idx="6"/>
          </p:nvPr>
        </p:nvSpPr>
        <p:spPr>
          <a:xfrm>
            <a:off x="7346645" y="2637639"/>
            <a:ext cx="3042400" cy="11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1" name="Google Shape;651;p15"/>
          <p:cNvSpPr txBox="1">
            <a:spLocks noGrp="1"/>
          </p:cNvSpPr>
          <p:nvPr>
            <p:ph type="subTitle" idx="7"/>
          </p:nvPr>
        </p:nvSpPr>
        <p:spPr>
          <a:xfrm>
            <a:off x="2703561" y="2113761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15"/>
          <p:cNvSpPr txBox="1">
            <a:spLocks noGrp="1"/>
          </p:cNvSpPr>
          <p:nvPr>
            <p:ph type="subTitle" idx="8"/>
          </p:nvPr>
        </p:nvSpPr>
        <p:spPr>
          <a:xfrm>
            <a:off x="2703528" y="2637639"/>
            <a:ext cx="3042400" cy="11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0237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4" name="Google Shape;654;p1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16"/>
          <p:cNvSpPr txBox="1">
            <a:spLocks noGrp="1"/>
          </p:cNvSpPr>
          <p:nvPr>
            <p:ph type="subTitle" idx="1"/>
          </p:nvPr>
        </p:nvSpPr>
        <p:spPr>
          <a:xfrm>
            <a:off x="4342481" y="1760767"/>
            <a:ext cx="2939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6" name="Google Shape;656;p16"/>
          <p:cNvSpPr txBox="1">
            <a:spLocks noGrp="1"/>
          </p:cNvSpPr>
          <p:nvPr>
            <p:ph type="subTitle" idx="2"/>
          </p:nvPr>
        </p:nvSpPr>
        <p:spPr>
          <a:xfrm>
            <a:off x="4342475" y="2380035"/>
            <a:ext cx="4373600" cy="6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7" name="Google Shape;657;p16"/>
          <p:cNvSpPr txBox="1">
            <a:spLocks noGrp="1"/>
          </p:cNvSpPr>
          <p:nvPr>
            <p:ph type="subTitle" idx="3"/>
          </p:nvPr>
        </p:nvSpPr>
        <p:spPr>
          <a:xfrm>
            <a:off x="4342481" y="3247967"/>
            <a:ext cx="2939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16"/>
          <p:cNvSpPr txBox="1">
            <a:spLocks noGrp="1"/>
          </p:cNvSpPr>
          <p:nvPr>
            <p:ph type="subTitle" idx="4"/>
          </p:nvPr>
        </p:nvSpPr>
        <p:spPr>
          <a:xfrm>
            <a:off x="4342475" y="3867235"/>
            <a:ext cx="4373600" cy="6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16"/>
          <p:cNvSpPr txBox="1">
            <a:spLocks noGrp="1"/>
          </p:cNvSpPr>
          <p:nvPr>
            <p:ph type="subTitle" idx="5"/>
          </p:nvPr>
        </p:nvSpPr>
        <p:spPr>
          <a:xfrm>
            <a:off x="4342481" y="4735167"/>
            <a:ext cx="2939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16"/>
          <p:cNvSpPr txBox="1">
            <a:spLocks noGrp="1"/>
          </p:cNvSpPr>
          <p:nvPr>
            <p:ph type="subTitle" idx="6"/>
          </p:nvPr>
        </p:nvSpPr>
        <p:spPr>
          <a:xfrm>
            <a:off x="4342475" y="5354435"/>
            <a:ext cx="4373600" cy="6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16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662" name="Google Shape;662;p16"/>
          <p:cNvGrpSpPr/>
          <p:nvPr/>
        </p:nvGrpSpPr>
        <p:grpSpPr>
          <a:xfrm flipH="1">
            <a:off x="-1013749" y="5450927"/>
            <a:ext cx="2620385" cy="689413"/>
            <a:chOff x="3539975" y="3523525"/>
            <a:chExt cx="745925" cy="196250"/>
          </a:xfrm>
        </p:grpSpPr>
        <p:sp>
          <p:nvSpPr>
            <p:cNvPr id="663" name="Google Shape;663;p1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1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9" name="Google Shape;679;p16"/>
          <p:cNvGrpSpPr/>
          <p:nvPr/>
        </p:nvGrpSpPr>
        <p:grpSpPr>
          <a:xfrm>
            <a:off x="991584" y="2153933"/>
            <a:ext cx="476605" cy="1275072"/>
            <a:chOff x="357713" y="600975"/>
            <a:chExt cx="357454" cy="956304"/>
          </a:xfrm>
        </p:grpSpPr>
        <p:sp>
          <p:nvSpPr>
            <p:cNvPr id="680" name="Google Shape;680;p1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57625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5" name="Google Shape;685;p1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17"/>
          <p:cNvSpPr txBox="1">
            <a:spLocks noGrp="1"/>
          </p:cNvSpPr>
          <p:nvPr>
            <p:ph type="subTitle" idx="1"/>
          </p:nvPr>
        </p:nvSpPr>
        <p:spPr>
          <a:xfrm>
            <a:off x="4477932" y="3283479"/>
            <a:ext cx="3299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7" name="Google Shape;687;p17"/>
          <p:cNvSpPr txBox="1">
            <a:spLocks noGrp="1"/>
          </p:cNvSpPr>
          <p:nvPr>
            <p:ph type="subTitle" idx="2"/>
          </p:nvPr>
        </p:nvSpPr>
        <p:spPr>
          <a:xfrm>
            <a:off x="4477932" y="4004345"/>
            <a:ext cx="32992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8" name="Google Shape;688;p17"/>
          <p:cNvSpPr txBox="1">
            <a:spLocks noGrp="1"/>
          </p:cNvSpPr>
          <p:nvPr>
            <p:ph type="subTitle" idx="3"/>
          </p:nvPr>
        </p:nvSpPr>
        <p:spPr>
          <a:xfrm>
            <a:off x="7970297" y="3283479"/>
            <a:ext cx="3299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9" name="Google Shape;689;p17"/>
          <p:cNvSpPr txBox="1">
            <a:spLocks noGrp="1"/>
          </p:cNvSpPr>
          <p:nvPr>
            <p:ph type="subTitle" idx="4"/>
          </p:nvPr>
        </p:nvSpPr>
        <p:spPr>
          <a:xfrm>
            <a:off x="7970297" y="4004345"/>
            <a:ext cx="32992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0" name="Google Shape;690;p17"/>
          <p:cNvSpPr txBox="1">
            <a:spLocks noGrp="1"/>
          </p:cNvSpPr>
          <p:nvPr>
            <p:ph type="subTitle" idx="5"/>
          </p:nvPr>
        </p:nvSpPr>
        <p:spPr>
          <a:xfrm>
            <a:off x="985565" y="3283479"/>
            <a:ext cx="3299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1" name="Google Shape;691;p17"/>
          <p:cNvSpPr txBox="1">
            <a:spLocks noGrp="1"/>
          </p:cNvSpPr>
          <p:nvPr>
            <p:ph type="subTitle" idx="6"/>
          </p:nvPr>
        </p:nvSpPr>
        <p:spPr>
          <a:xfrm>
            <a:off x="985565" y="4004345"/>
            <a:ext cx="32992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2" name="Google Shape;692;p17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693" name="Google Shape;693;p17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1143389" y="4912867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4" name="Google Shape;694;p17"/>
          <p:cNvGrpSpPr/>
          <p:nvPr/>
        </p:nvGrpSpPr>
        <p:grpSpPr>
          <a:xfrm flipH="1">
            <a:off x="8903392" y="5721860"/>
            <a:ext cx="385560" cy="379624"/>
            <a:chOff x="426000" y="3302025"/>
            <a:chExt cx="220875" cy="217475"/>
          </a:xfrm>
        </p:grpSpPr>
        <p:sp>
          <p:nvSpPr>
            <p:cNvPr id="695" name="Google Shape;695;p1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1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7" name="Google Shape;697;p17"/>
          <p:cNvGrpSpPr/>
          <p:nvPr/>
        </p:nvGrpSpPr>
        <p:grpSpPr>
          <a:xfrm flipH="1">
            <a:off x="-963834" y="5536027"/>
            <a:ext cx="2620385" cy="689413"/>
            <a:chOff x="3539975" y="3523525"/>
            <a:chExt cx="745925" cy="196250"/>
          </a:xfrm>
        </p:grpSpPr>
        <p:sp>
          <p:nvSpPr>
            <p:cNvPr id="698" name="Google Shape;698;p1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1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1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1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1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1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14" name="Google Shape;714;p17"/>
          <p:cNvSpPr/>
          <p:nvPr/>
        </p:nvSpPr>
        <p:spPr>
          <a:xfrm flipH="1">
            <a:off x="2973949" y="5362447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14265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" name="Google Shape;716;p1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18"/>
          <p:cNvSpPr txBox="1">
            <a:spLocks noGrp="1"/>
          </p:cNvSpPr>
          <p:nvPr>
            <p:ph type="subTitle" idx="1"/>
          </p:nvPr>
        </p:nvSpPr>
        <p:spPr>
          <a:xfrm>
            <a:off x="4574805" y="3426480"/>
            <a:ext cx="304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8" name="Google Shape;718;p18"/>
          <p:cNvSpPr txBox="1">
            <a:spLocks noGrp="1"/>
          </p:cNvSpPr>
          <p:nvPr>
            <p:ph type="subTitle" idx="2"/>
          </p:nvPr>
        </p:nvSpPr>
        <p:spPr>
          <a:xfrm>
            <a:off x="4574795" y="4128633"/>
            <a:ext cx="304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18"/>
          <p:cNvSpPr txBox="1">
            <a:spLocks noGrp="1"/>
          </p:cNvSpPr>
          <p:nvPr>
            <p:ph type="subTitle" idx="3"/>
          </p:nvPr>
        </p:nvSpPr>
        <p:spPr>
          <a:xfrm>
            <a:off x="7795527" y="2613680"/>
            <a:ext cx="304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18"/>
          <p:cNvSpPr txBox="1">
            <a:spLocks noGrp="1"/>
          </p:cNvSpPr>
          <p:nvPr>
            <p:ph type="subTitle" idx="4"/>
          </p:nvPr>
        </p:nvSpPr>
        <p:spPr>
          <a:xfrm>
            <a:off x="7795516" y="3315833"/>
            <a:ext cx="304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18"/>
          <p:cNvSpPr txBox="1">
            <a:spLocks noGrp="1"/>
          </p:cNvSpPr>
          <p:nvPr>
            <p:ph type="subTitle" idx="5"/>
          </p:nvPr>
        </p:nvSpPr>
        <p:spPr>
          <a:xfrm>
            <a:off x="1354085" y="4239280"/>
            <a:ext cx="304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2" name="Google Shape;722;p18"/>
          <p:cNvSpPr txBox="1">
            <a:spLocks noGrp="1"/>
          </p:cNvSpPr>
          <p:nvPr>
            <p:ph type="subTitle" idx="6"/>
          </p:nvPr>
        </p:nvSpPr>
        <p:spPr>
          <a:xfrm>
            <a:off x="1354073" y="4941433"/>
            <a:ext cx="304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3" name="Google Shape;723;p18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724" name="Google Shape;724;p18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1304855" y="5007533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5" name="Google Shape;725;p18"/>
          <p:cNvGrpSpPr/>
          <p:nvPr/>
        </p:nvGrpSpPr>
        <p:grpSpPr>
          <a:xfrm flipH="1">
            <a:off x="11249775" y="2426193"/>
            <a:ext cx="377776" cy="379624"/>
            <a:chOff x="423709" y="3302025"/>
            <a:chExt cx="216416" cy="217475"/>
          </a:xfrm>
        </p:grpSpPr>
        <p:sp>
          <p:nvSpPr>
            <p:cNvPr id="726" name="Google Shape;726;p1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18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8" name="Google Shape;728;p18"/>
          <p:cNvGrpSpPr/>
          <p:nvPr/>
        </p:nvGrpSpPr>
        <p:grpSpPr>
          <a:xfrm flipH="1">
            <a:off x="-1447001" y="5620260"/>
            <a:ext cx="2620385" cy="689413"/>
            <a:chOff x="3539975" y="3523525"/>
            <a:chExt cx="745925" cy="196250"/>
          </a:xfrm>
        </p:grpSpPr>
        <p:sp>
          <p:nvSpPr>
            <p:cNvPr id="729" name="Google Shape;729;p1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1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1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1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1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1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1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1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1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1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1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1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1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1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1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1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45" name="Google Shape;745;p18"/>
          <p:cNvSpPr/>
          <p:nvPr/>
        </p:nvSpPr>
        <p:spPr>
          <a:xfrm flipH="1">
            <a:off x="8796449" y="5151447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746" name="Google Shape;74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1960299" y="1495367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02713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 and three columns 5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1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19"/>
          <p:cNvSpPr txBox="1">
            <a:spLocks noGrp="1"/>
          </p:cNvSpPr>
          <p:nvPr>
            <p:ph type="subTitle" idx="1"/>
          </p:nvPr>
        </p:nvSpPr>
        <p:spPr>
          <a:xfrm flipH="1">
            <a:off x="1354100" y="3890791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19"/>
          <p:cNvSpPr txBox="1">
            <a:spLocks noGrp="1"/>
          </p:cNvSpPr>
          <p:nvPr>
            <p:ph type="subTitle" idx="2"/>
          </p:nvPr>
        </p:nvSpPr>
        <p:spPr>
          <a:xfrm>
            <a:off x="4574784" y="4540387"/>
            <a:ext cx="30424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1" name="Google Shape;751;p19"/>
          <p:cNvSpPr txBox="1">
            <a:spLocks noGrp="1"/>
          </p:cNvSpPr>
          <p:nvPr>
            <p:ph type="subTitle" idx="3"/>
          </p:nvPr>
        </p:nvSpPr>
        <p:spPr>
          <a:xfrm>
            <a:off x="7795536" y="3890791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19"/>
          <p:cNvSpPr txBox="1">
            <a:spLocks noGrp="1"/>
          </p:cNvSpPr>
          <p:nvPr>
            <p:ph type="subTitle" idx="4"/>
          </p:nvPr>
        </p:nvSpPr>
        <p:spPr>
          <a:xfrm>
            <a:off x="7795500" y="4540387"/>
            <a:ext cx="30424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3" name="Google Shape;753;p19"/>
          <p:cNvSpPr txBox="1">
            <a:spLocks noGrp="1"/>
          </p:cNvSpPr>
          <p:nvPr>
            <p:ph type="subTitle" idx="5"/>
          </p:nvPr>
        </p:nvSpPr>
        <p:spPr>
          <a:xfrm flipH="1">
            <a:off x="4574819" y="3890791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4" name="Google Shape;754;p19"/>
          <p:cNvSpPr txBox="1">
            <a:spLocks noGrp="1"/>
          </p:cNvSpPr>
          <p:nvPr>
            <p:ph type="subTitle" idx="6"/>
          </p:nvPr>
        </p:nvSpPr>
        <p:spPr>
          <a:xfrm>
            <a:off x="1354067" y="4540387"/>
            <a:ext cx="30424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5" name="Google Shape;755;p19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756" name="Google Shape;756;p19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1" y="5052633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7" name="Google Shape;757;p19"/>
          <p:cNvGrpSpPr/>
          <p:nvPr/>
        </p:nvGrpSpPr>
        <p:grpSpPr>
          <a:xfrm>
            <a:off x="522485" y="5133427"/>
            <a:ext cx="385560" cy="379624"/>
            <a:chOff x="426000" y="3302025"/>
            <a:chExt cx="220875" cy="217475"/>
          </a:xfrm>
        </p:grpSpPr>
        <p:sp>
          <p:nvSpPr>
            <p:cNvPr id="758" name="Google Shape;758;p1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0" name="Google Shape;760;p19"/>
          <p:cNvGrpSpPr/>
          <p:nvPr/>
        </p:nvGrpSpPr>
        <p:grpSpPr>
          <a:xfrm>
            <a:off x="476951" y="1512500"/>
            <a:ext cx="476605" cy="1275072"/>
            <a:chOff x="357713" y="600975"/>
            <a:chExt cx="357454" cy="956304"/>
          </a:xfrm>
        </p:grpSpPr>
        <p:sp>
          <p:nvSpPr>
            <p:cNvPr id="761" name="Google Shape;761;p1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1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5" name="Google Shape;765;p19"/>
          <p:cNvGrpSpPr/>
          <p:nvPr/>
        </p:nvGrpSpPr>
        <p:grpSpPr>
          <a:xfrm>
            <a:off x="10724688" y="5548160"/>
            <a:ext cx="2620385" cy="689413"/>
            <a:chOff x="3539975" y="3523525"/>
            <a:chExt cx="745925" cy="196250"/>
          </a:xfrm>
        </p:grpSpPr>
        <p:sp>
          <p:nvSpPr>
            <p:cNvPr id="766" name="Google Shape;766;p1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1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1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1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1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1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1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1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1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1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1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1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1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82" name="Google Shape;782;p19"/>
          <p:cNvSpPr/>
          <p:nvPr/>
        </p:nvSpPr>
        <p:spPr>
          <a:xfrm>
            <a:off x="583718" y="3354947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68828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Google Shape;784;p2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20"/>
          <p:cNvSpPr txBox="1">
            <a:spLocks noGrp="1"/>
          </p:cNvSpPr>
          <p:nvPr>
            <p:ph type="subTitle" idx="1"/>
          </p:nvPr>
        </p:nvSpPr>
        <p:spPr>
          <a:xfrm>
            <a:off x="3154200" y="1592751"/>
            <a:ext cx="5883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6" name="Google Shape;786;p20"/>
          <p:cNvSpPr txBox="1">
            <a:spLocks noGrp="1"/>
          </p:cNvSpPr>
          <p:nvPr>
            <p:ph type="subTitle" idx="2"/>
          </p:nvPr>
        </p:nvSpPr>
        <p:spPr>
          <a:xfrm>
            <a:off x="3154200" y="3481167"/>
            <a:ext cx="5883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7" name="Google Shape;787;p20"/>
          <p:cNvSpPr txBox="1">
            <a:spLocks noGrp="1"/>
          </p:cNvSpPr>
          <p:nvPr>
            <p:ph type="subTitle" idx="3"/>
          </p:nvPr>
        </p:nvSpPr>
        <p:spPr>
          <a:xfrm>
            <a:off x="3154200" y="5369584"/>
            <a:ext cx="5883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8" name="Google Shape;788;p20"/>
          <p:cNvGrpSpPr/>
          <p:nvPr/>
        </p:nvGrpSpPr>
        <p:grpSpPr>
          <a:xfrm flipH="1">
            <a:off x="-1013749" y="5450927"/>
            <a:ext cx="2620385" cy="689413"/>
            <a:chOff x="3539975" y="3523525"/>
            <a:chExt cx="745925" cy="196250"/>
          </a:xfrm>
        </p:grpSpPr>
        <p:sp>
          <p:nvSpPr>
            <p:cNvPr id="789" name="Google Shape;789;p20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0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20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20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0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20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20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0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20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20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0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20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20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20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20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20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5" name="Google Shape;805;p20"/>
          <p:cNvGrpSpPr/>
          <p:nvPr/>
        </p:nvGrpSpPr>
        <p:grpSpPr>
          <a:xfrm>
            <a:off x="991584" y="2153933"/>
            <a:ext cx="476605" cy="1275072"/>
            <a:chOff x="357713" y="600975"/>
            <a:chExt cx="357454" cy="956304"/>
          </a:xfrm>
        </p:grpSpPr>
        <p:sp>
          <p:nvSpPr>
            <p:cNvPr id="806" name="Google Shape;806;p2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2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2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2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10" name="Google Shape;810;p20"/>
          <p:cNvSpPr txBox="1">
            <a:spLocks noGrp="1"/>
          </p:cNvSpPr>
          <p:nvPr>
            <p:ph type="title" hasCustomPrompt="1"/>
          </p:nvPr>
        </p:nvSpPr>
        <p:spPr>
          <a:xfrm>
            <a:off x="3154200" y="760416"/>
            <a:ext cx="5883600" cy="832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811" name="Google Shape;811;p20"/>
          <p:cNvSpPr txBox="1">
            <a:spLocks noGrp="1"/>
          </p:cNvSpPr>
          <p:nvPr>
            <p:ph type="title" idx="4" hasCustomPrompt="1"/>
          </p:nvPr>
        </p:nvSpPr>
        <p:spPr>
          <a:xfrm>
            <a:off x="3154200" y="2640049"/>
            <a:ext cx="5883600" cy="832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812" name="Google Shape;812;p20"/>
          <p:cNvSpPr txBox="1">
            <a:spLocks noGrp="1"/>
          </p:cNvSpPr>
          <p:nvPr>
            <p:ph type="title" idx="5" hasCustomPrompt="1"/>
          </p:nvPr>
        </p:nvSpPr>
        <p:spPr>
          <a:xfrm>
            <a:off x="3154200" y="4519749"/>
            <a:ext cx="5883600" cy="832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pic>
        <p:nvPicPr>
          <p:cNvPr id="813" name="Google Shape;8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8919" y="-1386433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208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956400" y="3497835"/>
            <a:ext cx="8279200" cy="11224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3664400" y="1287335"/>
            <a:ext cx="4863200" cy="213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2909200" y="5056148"/>
            <a:ext cx="6373600" cy="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2" y="5354767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 flipH="1">
            <a:off x="11310908" y="5354760"/>
            <a:ext cx="377776" cy="379624"/>
            <a:chOff x="423709" y="3302025"/>
            <a:chExt cx="216416" cy="217475"/>
          </a:xfrm>
        </p:grpSpPr>
        <p:sp>
          <p:nvSpPr>
            <p:cNvPr id="101" name="Google Shape;101;p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3" name="Google Shape;103;p3"/>
          <p:cNvGrpSpPr/>
          <p:nvPr/>
        </p:nvGrpSpPr>
        <p:grpSpPr>
          <a:xfrm flipH="1">
            <a:off x="10900684" y="187329"/>
            <a:ext cx="2692235" cy="2692235"/>
            <a:chOff x="1943325" y="-220375"/>
            <a:chExt cx="1298672" cy="1298672"/>
          </a:xfrm>
        </p:grpSpPr>
        <p:sp>
          <p:nvSpPr>
            <p:cNvPr id="104" name="Google Shape;104;p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2" name="Google Shape;152;p3"/>
          <p:cNvGrpSpPr/>
          <p:nvPr/>
        </p:nvGrpSpPr>
        <p:grpSpPr>
          <a:xfrm flipH="1">
            <a:off x="-623601" y="4572294"/>
            <a:ext cx="2620385" cy="689413"/>
            <a:chOff x="3539975" y="3523525"/>
            <a:chExt cx="745925" cy="196250"/>
          </a:xfrm>
        </p:grpSpPr>
        <p:sp>
          <p:nvSpPr>
            <p:cNvPr id="153" name="Google Shape;153;p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69" name="Google Shape;16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537999" y="-861433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263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5" name="Google Shape;815;p2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21"/>
          <p:cNvSpPr txBox="1">
            <a:spLocks noGrp="1"/>
          </p:cNvSpPr>
          <p:nvPr>
            <p:ph type="subTitle" idx="1"/>
          </p:nvPr>
        </p:nvSpPr>
        <p:spPr>
          <a:xfrm>
            <a:off x="4584791" y="1985367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21"/>
          <p:cNvSpPr txBox="1">
            <a:spLocks noGrp="1"/>
          </p:cNvSpPr>
          <p:nvPr>
            <p:ph type="subTitle" idx="2"/>
          </p:nvPr>
        </p:nvSpPr>
        <p:spPr>
          <a:xfrm>
            <a:off x="4584779" y="2604633"/>
            <a:ext cx="302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8" name="Google Shape;818;p21"/>
          <p:cNvSpPr txBox="1">
            <a:spLocks noGrp="1"/>
          </p:cNvSpPr>
          <p:nvPr>
            <p:ph type="subTitle" idx="3"/>
          </p:nvPr>
        </p:nvSpPr>
        <p:spPr>
          <a:xfrm>
            <a:off x="7873973" y="1985367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9" name="Google Shape;819;p21"/>
          <p:cNvSpPr txBox="1">
            <a:spLocks noGrp="1"/>
          </p:cNvSpPr>
          <p:nvPr>
            <p:ph type="subTitle" idx="4"/>
          </p:nvPr>
        </p:nvSpPr>
        <p:spPr>
          <a:xfrm>
            <a:off x="7873963" y="2604633"/>
            <a:ext cx="302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21"/>
          <p:cNvSpPr txBox="1">
            <a:spLocks noGrp="1"/>
          </p:cNvSpPr>
          <p:nvPr>
            <p:ph type="subTitle" idx="5"/>
          </p:nvPr>
        </p:nvSpPr>
        <p:spPr>
          <a:xfrm>
            <a:off x="1295608" y="1985367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1" name="Google Shape;821;p21"/>
          <p:cNvSpPr txBox="1">
            <a:spLocks noGrp="1"/>
          </p:cNvSpPr>
          <p:nvPr>
            <p:ph type="subTitle" idx="6"/>
          </p:nvPr>
        </p:nvSpPr>
        <p:spPr>
          <a:xfrm>
            <a:off x="1295596" y="2604633"/>
            <a:ext cx="302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2" name="Google Shape;822;p21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21"/>
          <p:cNvSpPr txBox="1">
            <a:spLocks noGrp="1"/>
          </p:cNvSpPr>
          <p:nvPr>
            <p:ph type="subTitle" idx="7"/>
          </p:nvPr>
        </p:nvSpPr>
        <p:spPr>
          <a:xfrm>
            <a:off x="4584821" y="3912900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4" name="Google Shape;824;p21"/>
          <p:cNvSpPr txBox="1">
            <a:spLocks noGrp="1"/>
          </p:cNvSpPr>
          <p:nvPr>
            <p:ph type="subTitle" idx="8"/>
          </p:nvPr>
        </p:nvSpPr>
        <p:spPr>
          <a:xfrm>
            <a:off x="4584809" y="4532167"/>
            <a:ext cx="302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21"/>
          <p:cNvSpPr txBox="1">
            <a:spLocks noGrp="1"/>
          </p:cNvSpPr>
          <p:nvPr>
            <p:ph type="subTitle" idx="9"/>
          </p:nvPr>
        </p:nvSpPr>
        <p:spPr>
          <a:xfrm>
            <a:off x="7874004" y="3912900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6" name="Google Shape;826;p21"/>
          <p:cNvSpPr txBox="1">
            <a:spLocks noGrp="1"/>
          </p:cNvSpPr>
          <p:nvPr>
            <p:ph type="subTitle" idx="13"/>
          </p:nvPr>
        </p:nvSpPr>
        <p:spPr>
          <a:xfrm>
            <a:off x="7873993" y="4532167"/>
            <a:ext cx="302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21"/>
          <p:cNvSpPr txBox="1">
            <a:spLocks noGrp="1"/>
          </p:cNvSpPr>
          <p:nvPr>
            <p:ph type="subTitle" idx="14"/>
          </p:nvPr>
        </p:nvSpPr>
        <p:spPr>
          <a:xfrm>
            <a:off x="1295639" y="3912900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8" name="Google Shape;828;p21"/>
          <p:cNvSpPr txBox="1">
            <a:spLocks noGrp="1"/>
          </p:cNvSpPr>
          <p:nvPr>
            <p:ph type="subTitle" idx="15"/>
          </p:nvPr>
        </p:nvSpPr>
        <p:spPr>
          <a:xfrm>
            <a:off x="1295627" y="4532167"/>
            <a:ext cx="302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29" name="Google Shape;8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56368" y="5329167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0" name="Google Shape;830;p21"/>
          <p:cNvGrpSpPr/>
          <p:nvPr/>
        </p:nvGrpSpPr>
        <p:grpSpPr>
          <a:xfrm>
            <a:off x="522485" y="5133427"/>
            <a:ext cx="385560" cy="379624"/>
            <a:chOff x="426000" y="3302025"/>
            <a:chExt cx="220875" cy="217475"/>
          </a:xfrm>
        </p:grpSpPr>
        <p:sp>
          <p:nvSpPr>
            <p:cNvPr id="831" name="Google Shape;831;p2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3" name="Google Shape;833;p21"/>
          <p:cNvGrpSpPr/>
          <p:nvPr/>
        </p:nvGrpSpPr>
        <p:grpSpPr>
          <a:xfrm>
            <a:off x="476951" y="1410900"/>
            <a:ext cx="476605" cy="1275072"/>
            <a:chOff x="357713" y="600975"/>
            <a:chExt cx="357454" cy="956304"/>
          </a:xfrm>
        </p:grpSpPr>
        <p:sp>
          <p:nvSpPr>
            <p:cNvPr id="834" name="Google Shape;834;p2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8" name="Google Shape;838;p21"/>
          <p:cNvGrpSpPr/>
          <p:nvPr/>
        </p:nvGrpSpPr>
        <p:grpSpPr>
          <a:xfrm>
            <a:off x="11155421" y="4470694"/>
            <a:ext cx="2620385" cy="689413"/>
            <a:chOff x="3539975" y="3523525"/>
            <a:chExt cx="745925" cy="196250"/>
          </a:xfrm>
        </p:grpSpPr>
        <p:sp>
          <p:nvSpPr>
            <p:cNvPr id="839" name="Google Shape;839;p2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2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2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2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2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55" name="Google Shape;855;p21"/>
          <p:cNvSpPr/>
          <p:nvPr/>
        </p:nvSpPr>
        <p:spPr>
          <a:xfrm>
            <a:off x="344918" y="3518447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509400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7" name="Google Shape;857;p2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22"/>
          <p:cNvSpPr txBox="1">
            <a:spLocks noGrp="1"/>
          </p:cNvSpPr>
          <p:nvPr>
            <p:ph type="title"/>
          </p:nvPr>
        </p:nvSpPr>
        <p:spPr>
          <a:xfrm>
            <a:off x="7840267" y="2060009"/>
            <a:ext cx="3397600" cy="105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859" name="Google Shape;859;p22"/>
          <p:cNvSpPr txBox="1">
            <a:spLocks noGrp="1"/>
          </p:cNvSpPr>
          <p:nvPr>
            <p:ph type="subTitle" idx="1"/>
          </p:nvPr>
        </p:nvSpPr>
        <p:spPr>
          <a:xfrm>
            <a:off x="6096000" y="3288933"/>
            <a:ext cx="5141600" cy="1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60" name="Google Shape;8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702" y="-1477907"/>
            <a:ext cx="3644900" cy="38666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1" name="Google Shape;861;p22"/>
          <p:cNvGrpSpPr/>
          <p:nvPr/>
        </p:nvGrpSpPr>
        <p:grpSpPr>
          <a:xfrm>
            <a:off x="5457943" y="5233933"/>
            <a:ext cx="1386541" cy="906400"/>
            <a:chOff x="4082325" y="3790650"/>
            <a:chExt cx="1039906" cy="679800"/>
          </a:xfrm>
        </p:grpSpPr>
        <p:sp>
          <p:nvSpPr>
            <p:cNvPr id="862" name="Google Shape;862;p22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65" name="Google Shape;865;p22"/>
          <p:cNvGrpSpPr/>
          <p:nvPr/>
        </p:nvGrpSpPr>
        <p:grpSpPr>
          <a:xfrm>
            <a:off x="10219977" y="5565196"/>
            <a:ext cx="1057675" cy="243865"/>
            <a:chOff x="2685575" y="2835950"/>
            <a:chExt cx="433000" cy="99825"/>
          </a:xfrm>
        </p:grpSpPr>
        <p:sp>
          <p:nvSpPr>
            <p:cNvPr id="866" name="Google Shape;866;p2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2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0" name="Google Shape;870;p22"/>
          <p:cNvGrpSpPr/>
          <p:nvPr/>
        </p:nvGrpSpPr>
        <p:grpSpPr>
          <a:xfrm>
            <a:off x="8657270" y="751694"/>
            <a:ext cx="2620385" cy="689413"/>
            <a:chOff x="3539975" y="3523525"/>
            <a:chExt cx="745925" cy="196250"/>
          </a:xfrm>
        </p:grpSpPr>
        <p:sp>
          <p:nvSpPr>
            <p:cNvPr id="871" name="Google Shape;871;p2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2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2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2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2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2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2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2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2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2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2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2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2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2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2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2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87" name="Google Shape;887;p22"/>
          <p:cNvSpPr/>
          <p:nvPr/>
        </p:nvSpPr>
        <p:spPr>
          <a:xfrm>
            <a:off x="8117368" y="5317613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097252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9" name="Google Shape;889;p2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23"/>
          <p:cNvSpPr txBox="1">
            <a:spLocks noGrp="1"/>
          </p:cNvSpPr>
          <p:nvPr>
            <p:ph type="title"/>
          </p:nvPr>
        </p:nvSpPr>
        <p:spPr>
          <a:xfrm>
            <a:off x="6618633" y="2451833"/>
            <a:ext cx="4528400" cy="495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891" name="Google Shape;891;p23"/>
          <p:cNvSpPr txBox="1">
            <a:spLocks noGrp="1"/>
          </p:cNvSpPr>
          <p:nvPr>
            <p:ph type="subTitle" idx="1"/>
          </p:nvPr>
        </p:nvSpPr>
        <p:spPr>
          <a:xfrm>
            <a:off x="6618600" y="3109400"/>
            <a:ext cx="4528400" cy="1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92" name="Google Shape;892;p23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893" name="Google Shape;893;p2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5" name="Google Shape;895;p23"/>
          <p:cNvGrpSpPr/>
          <p:nvPr/>
        </p:nvGrpSpPr>
        <p:grpSpPr>
          <a:xfrm>
            <a:off x="476951" y="1207700"/>
            <a:ext cx="476605" cy="1275072"/>
            <a:chOff x="357713" y="600975"/>
            <a:chExt cx="357454" cy="956304"/>
          </a:xfrm>
        </p:grpSpPr>
        <p:sp>
          <p:nvSpPr>
            <p:cNvPr id="896" name="Google Shape;896;p23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23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23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23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0" name="Google Shape;900;p23"/>
          <p:cNvGrpSpPr/>
          <p:nvPr/>
        </p:nvGrpSpPr>
        <p:grpSpPr>
          <a:xfrm>
            <a:off x="7011077" y="963829"/>
            <a:ext cx="1057675" cy="243865"/>
            <a:chOff x="2685575" y="2835950"/>
            <a:chExt cx="433000" cy="99825"/>
          </a:xfrm>
        </p:grpSpPr>
        <p:sp>
          <p:nvSpPr>
            <p:cNvPr id="901" name="Google Shape;901;p2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2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2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5" name="Google Shape;905;p23"/>
          <p:cNvGrpSpPr/>
          <p:nvPr/>
        </p:nvGrpSpPr>
        <p:grpSpPr>
          <a:xfrm>
            <a:off x="2116552" y="-1994304"/>
            <a:ext cx="2692235" cy="2692235"/>
            <a:chOff x="1943325" y="-220375"/>
            <a:chExt cx="1298672" cy="1298672"/>
          </a:xfrm>
        </p:grpSpPr>
        <p:sp>
          <p:nvSpPr>
            <p:cNvPr id="906" name="Google Shape;906;p2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2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2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2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2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1" name="Google Shape;911;p2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2" name="Google Shape;912;p2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3" name="Google Shape;913;p2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4" name="Google Shape;914;p2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5" name="Google Shape;915;p2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6" name="Google Shape;916;p2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8" name="Google Shape;918;p2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9" name="Google Shape;919;p2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2" name="Google Shape;922;p2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2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" name="Google Shape;926;p2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7" name="Google Shape;927;p2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2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2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2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" name="Google Shape;931;p2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2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2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2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2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2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2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2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2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2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2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2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54" name="Google Shape;954;p23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955" name="Google Shape;955;p2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2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2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2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2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71" name="Google Shape;971;p23"/>
          <p:cNvSpPr/>
          <p:nvPr/>
        </p:nvSpPr>
        <p:spPr>
          <a:xfrm rot="-5400000">
            <a:off x="8445763" y="4474233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rgbClr val="FFFFFF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2" name="Google Shape;972;p23"/>
          <p:cNvSpPr/>
          <p:nvPr/>
        </p:nvSpPr>
        <p:spPr>
          <a:xfrm>
            <a:off x="6096001" y="5401280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973" name="Google Shape;9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6552" y="-1285133"/>
            <a:ext cx="3370016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4" name="Google Shape;974;p23"/>
          <p:cNvGrpSpPr/>
          <p:nvPr/>
        </p:nvGrpSpPr>
        <p:grpSpPr>
          <a:xfrm rot="10800000">
            <a:off x="-1712882" y="6061429"/>
            <a:ext cx="5269505" cy="4234508"/>
            <a:chOff x="5256209" y="-1994879"/>
            <a:chExt cx="3952129" cy="3175881"/>
          </a:xfrm>
        </p:grpSpPr>
        <p:sp>
          <p:nvSpPr>
            <p:cNvPr id="975" name="Google Shape;975;p2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2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379664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8" name="Google Shape;978;p2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Google Shape;979;p24"/>
          <p:cNvSpPr txBox="1">
            <a:spLocks noGrp="1"/>
          </p:cNvSpPr>
          <p:nvPr>
            <p:ph type="title"/>
          </p:nvPr>
        </p:nvSpPr>
        <p:spPr>
          <a:xfrm>
            <a:off x="1045200" y="2451833"/>
            <a:ext cx="4528000" cy="495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24"/>
          <p:cNvSpPr txBox="1">
            <a:spLocks noGrp="1"/>
          </p:cNvSpPr>
          <p:nvPr>
            <p:ph type="subTitle" idx="1"/>
          </p:nvPr>
        </p:nvSpPr>
        <p:spPr>
          <a:xfrm>
            <a:off x="1045347" y="3109400"/>
            <a:ext cx="4528000" cy="1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81" name="Google Shape;981;p24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rot="10800000" flipH="1">
            <a:off x="-975301" y="-1671304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2" name="Google Shape;982;p24"/>
          <p:cNvGrpSpPr/>
          <p:nvPr/>
        </p:nvGrpSpPr>
        <p:grpSpPr>
          <a:xfrm rot="10800000" flipH="1">
            <a:off x="522485" y="1620645"/>
            <a:ext cx="385560" cy="379624"/>
            <a:chOff x="426000" y="3302025"/>
            <a:chExt cx="220875" cy="217475"/>
          </a:xfrm>
        </p:grpSpPr>
        <p:sp>
          <p:nvSpPr>
            <p:cNvPr id="983" name="Google Shape;983;p2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85" name="Google Shape;985;p24"/>
          <p:cNvGrpSpPr/>
          <p:nvPr/>
        </p:nvGrpSpPr>
        <p:grpSpPr>
          <a:xfrm rot="10800000" flipH="1">
            <a:off x="476951" y="4752524"/>
            <a:ext cx="476605" cy="1275072"/>
            <a:chOff x="357713" y="600975"/>
            <a:chExt cx="357454" cy="956304"/>
          </a:xfrm>
        </p:grpSpPr>
        <p:sp>
          <p:nvSpPr>
            <p:cNvPr id="986" name="Google Shape;986;p2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0" name="Google Shape;990;p24"/>
          <p:cNvGrpSpPr/>
          <p:nvPr/>
        </p:nvGrpSpPr>
        <p:grpSpPr>
          <a:xfrm rot="10800000" flipH="1">
            <a:off x="7011077" y="6027604"/>
            <a:ext cx="1057675" cy="243865"/>
            <a:chOff x="2685575" y="2835950"/>
            <a:chExt cx="433000" cy="99825"/>
          </a:xfrm>
        </p:grpSpPr>
        <p:sp>
          <p:nvSpPr>
            <p:cNvPr id="991" name="Google Shape;991;p2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2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2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2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5" name="Google Shape;995;p24"/>
          <p:cNvGrpSpPr/>
          <p:nvPr/>
        </p:nvGrpSpPr>
        <p:grpSpPr>
          <a:xfrm rot="10800000" flipH="1">
            <a:off x="1817485" y="5282099"/>
            <a:ext cx="2692235" cy="2692235"/>
            <a:chOff x="1943325" y="-220375"/>
            <a:chExt cx="1298672" cy="1298672"/>
          </a:xfrm>
        </p:grpSpPr>
        <p:sp>
          <p:nvSpPr>
            <p:cNvPr id="996" name="Google Shape;996;p2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2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2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2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2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2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2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2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2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2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2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2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2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6" name="Google Shape;1026;p2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2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2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2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2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2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2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2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2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2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2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2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2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2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2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2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44" name="Google Shape;1044;p24"/>
          <p:cNvGrpSpPr/>
          <p:nvPr/>
        </p:nvGrpSpPr>
        <p:grpSpPr>
          <a:xfrm rot="10800000" flipH="1">
            <a:off x="11155421" y="1973590"/>
            <a:ext cx="2620385" cy="689413"/>
            <a:chOff x="3539975" y="3523525"/>
            <a:chExt cx="745925" cy="196250"/>
          </a:xfrm>
        </p:grpSpPr>
        <p:sp>
          <p:nvSpPr>
            <p:cNvPr id="1045" name="Google Shape;1045;p2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2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2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2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61" name="Google Shape;1061;p24"/>
          <p:cNvSpPr/>
          <p:nvPr/>
        </p:nvSpPr>
        <p:spPr>
          <a:xfrm rot="10800000" flipH="1">
            <a:off x="5092068" y="5099223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921487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3" name="Google Shape;1063;p25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Google Shape;1064;p25"/>
          <p:cNvSpPr txBox="1">
            <a:spLocks noGrp="1"/>
          </p:cNvSpPr>
          <p:nvPr>
            <p:ph type="title"/>
          </p:nvPr>
        </p:nvSpPr>
        <p:spPr>
          <a:xfrm>
            <a:off x="951667" y="1634384"/>
            <a:ext cx="4489600" cy="2302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065" name="Google Shape;1065;p25"/>
          <p:cNvSpPr txBox="1">
            <a:spLocks noGrp="1"/>
          </p:cNvSpPr>
          <p:nvPr>
            <p:ph type="subTitle" idx="1"/>
          </p:nvPr>
        </p:nvSpPr>
        <p:spPr>
          <a:xfrm>
            <a:off x="951833" y="4140784"/>
            <a:ext cx="5142000" cy="13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66" name="Google Shape;1066;p25"/>
          <p:cNvGrpSpPr/>
          <p:nvPr/>
        </p:nvGrpSpPr>
        <p:grpSpPr>
          <a:xfrm flipH="1">
            <a:off x="2875251" y="757962"/>
            <a:ext cx="1057675" cy="243865"/>
            <a:chOff x="2685575" y="2835950"/>
            <a:chExt cx="433000" cy="99825"/>
          </a:xfrm>
        </p:grpSpPr>
        <p:sp>
          <p:nvSpPr>
            <p:cNvPr id="1067" name="Google Shape;1067;p25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25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25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0" name="Google Shape;1070;p25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71" name="Google Shape;1071;p25"/>
          <p:cNvGrpSpPr/>
          <p:nvPr/>
        </p:nvGrpSpPr>
        <p:grpSpPr>
          <a:xfrm flipH="1">
            <a:off x="-661034" y="5844827"/>
            <a:ext cx="2620385" cy="689413"/>
            <a:chOff x="3539975" y="3523525"/>
            <a:chExt cx="745925" cy="196250"/>
          </a:xfrm>
        </p:grpSpPr>
        <p:sp>
          <p:nvSpPr>
            <p:cNvPr id="1072" name="Google Shape;1072;p2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3" name="Google Shape;1073;p2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4" name="Google Shape;1074;p2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5" name="Google Shape;1075;p2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2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7" name="Google Shape;1077;p2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8" name="Google Shape;1078;p2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9" name="Google Shape;1079;p2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0" name="Google Shape;1080;p2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1" name="Google Shape;1081;p2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2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2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2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2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2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2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088" name="Google Shape;10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249065" y="-2057349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93819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0" name="Google Shape;1090;p2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1" name="Google Shape;1091;p26"/>
          <p:cNvSpPr txBox="1">
            <a:spLocks noGrp="1"/>
          </p:cNvSpPr>
          <p:nvPr>
            <p:ph type="subTitle" idx="1"/>
          </p:nvPr>
        </p:nvSpPr>
        <p:spPr>
          <a:xfrm>
            <a:off x="6762500" y="2985133"/>
            <a:ext cx="4384400" cy="1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2" name="Google Shape;1092;p26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093" name="Google Shape;1093;p26"/>
          <p:cNvGrpSpPr/>
          <p:nvPr/>
        </p:nvGrpSpPr>
        <p:grpSpPr>
          <a:xfrm rot="10800000" flipH="1">
            <a:off x="522485" y="2128645"/>
            <a:ext cx="385560" cy="379624"/>
            <a:chOff x="426000" y="3302025"/>
            <a:chExt cx="220875" cy="217475"/>
          </a:xfrm>
        </p:grpSpPr>
        <p:sp>
          <p:nvSpPr>
            <p:cNvPr id="1094" name="Google Shape;1094;p2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96" name="Google Shape;1096;p26"/>
          <p:cNvGrpSpPr/>
          <p:nvPr/>
        </p:nvGrpSpPr>
        <p:grpSpPr>
          <a:xfrm rot="10800000" flipH="1">
            <a:off x="476951" y="4752524"/>
            <a:ext cx="476605" cy="1275072"/>
            <a:chOff x="357713" y="600975"/>
            <a:chExt cx="357454" cy="956304"/>
          </a:xfrm>
        </p:grpSpPr>
        <p:sp>
          <p:nvSpPr>
            <p:cNvPr id="1097" name="Google Shape;1097;p2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2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9" name="Google Shape;1099;p2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2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01" name="Google Shape;1101;p26"/>
          <p:cNvGrpSpPr/>
          <p:nvPr/>
        </p:nvGrpSpPr>
        <p:grpSpPr>
          <a:xfrm rot="10800000" flipH="1">
            <a:off x="2753711" y="6310370"/>
            <a:ext cx="1057675" cy="243865"/>
            <a:chOff x="2685575" y="2835950"/>
            <a:chExt cx="433000" cy="99825"/>
          </a:xfrm>
        </p:grpSpPr>
        <p:sp>
          <p:nvSpPr>
            <p:cNvPr id="1102" name="Google Shape;1102;p2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2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2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2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06" name="Google Shape;1106;p26"/>
          <p:cNvGrpSpPr/>
          <p:nvPr/>
        </p:nvGrpSpPr>
        <p:grpSpPr>
          <a:xfrm rot="10800000" flipH="1">
            <a:off x="6095985" y="5537265"/>
            <a:ext cx="2692235" cy="2692235"/>
            <a:chOff x="1943325" y="-220375"/>
            <a:chExt cx="1298672" cy="1298672"/>
          </a:xfrm>
        </p:grpSpPr>
        <p:sp>
          <p:nvSpPr>
            <p:cNvPr id="1107" name="Google Shape;1107;p2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2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2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2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2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2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2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2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9" name="Google Shape;1129;p2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2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2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55" name="Google Shape;1155;p26"/>
          <p:cNvGrpSpPr/>
          <p:nvPr/>
        </p:nvGrpSpPr>
        <p:grpSpPr>
          <a:xfrm rot="10800000" flipH="1">
            <a:off x="10135521" y="653356"/>
            <a:ext cx="2620385" cy="689413"/>
            <a:chOff x="3539975" y="3523525"/>
            <a:chExt cx="745925" cy="196250"/>
          </a:xfrm>
        </p:grpSpPr>
        <p:sp>
          <p:nvSpPr>
            <p:cNvPr id="1156" name="Google Shape;1156;p2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172" name="Google Shape;1172;p26"/>
          <p:cNvPicPr preferRelativeResize="0"/>
          <p:nvPr/>
        </p:nvPicPr>
        <p:blipFill rotWithShape="1">
          <a:blip r:embed="rId3">
            <a:alphaModFix/>
          </a:blip>
          <a:srcRect t="1770" r="38199" b="-1770"/>
          <a:stretch/>
        </p:blipFill>
        <p:spPr>
          <a:xfrm rot="10800000" flipH="1">
            <a:off x="8148289" y="3909433"/>
            <a:ext cx="8368735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00574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4" name="Google Shape;1174;p2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27"/>
          <p:cNvSpPr txBox="1">
            <a:spLocks noGrp="1"/>
          </p:cNvSpPr>
          <p:nvPr>
            <p:ph type="subTitle" idx="1"/>
          </p:nvPr>
        </p:nvSpPr>
        <p:spPr>
          <a:xfrm>
            <a:off x="5394064" y="2198039"/>
            <a:ext cx="5156800" cy="27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76" name="Google Shape;1176;p27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177" name="Google Shape;1177;p27"/>
          <p:cNvSpPr txBox="1">
            <a:spLocks noGrp="1"/>
          </p:cNvSpPr>
          <p:nvPr>
            <p:ph type="subTitle" idx="2"/>
          </p:nvPr>
        </p:nvSpPr>
        <p:spPr>
          <a:xfrm>
            <a:off x="2123364" y="3071239"/>
            <a:ext cx="3159200" cy="10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78" name="Google Shape;1178;p27"/>
          <p:cNvGrpSpPr/>
          <p:nvPr/>
        </p:nvGrpSpPr>
        <p:grpSpPr>
          <a:xfrm>
            <a:off x="10263468" y="5103696"/>
            <a:ext cx="2692235" cy="2692235"/>
            <a:chOff x="1943325" y="-220375"/>
            <a:chExt cx="1298672" cy="1298672"/>
          </a:xfrm>
        </p:grpSpPr>
        <p:sp>
          <p:nvSpPr>
            <p:cNvPr id="1179" name="Google Shape;1179;p2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0" name="Google Shape;1180;p2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2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2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2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2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2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2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7" name="Google Shape;1187;p2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2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2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2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2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2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2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2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2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2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2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2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9" name="Google Shape;1199;p2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0" name="Google Shape;1200;p2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1" name="Google Shape;1201;p2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2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2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2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2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2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2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2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2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2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2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2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2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2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2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2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2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2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2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2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2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2" name="Google Shape;1222;p2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2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2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2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2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7" name="Google Shape;1227;p27"/>
          <p:cNvGrpSpPr/>
          <p:nvPr/>
        </p:nvGrpSpPr>
        <p:grpSpPr>
          <a:xfrm>
            <a:off x="2095737" y="5450911"/>
            <a:ext cx="2620385" cy="689413"/>
            <a:chOff x="3539975" y="3523525"/>
            <a:chExt cx="745925" cy="196250"/>
          </a:xfrm>
        </p:grpSpPr>
        <p:sp>
          <p:nvSpPr>
            <p:cNvPr id="1228" name="Google Shape;1228;p2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2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2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2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2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2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2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2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2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2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2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2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2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2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2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2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44" name="Google Shape;1244;p27"/>
          <p:cNvGrpSpPr/>
          <p:nvPr/>
        </p:nvGrpSpPr>
        <p:grpSpPr>
          <a:xfrm rot="-5400000" flipH="1">
            <a:off x="-3590366" y="2691562"/>
            <a:ext cx="5333884" cy="4234508"/>
            <a:chOff x="5207925" y="-1994879"/>
            <a:chExt cx="4000413" cy="3175881"/>
          </a:xfrm>
        </p:grpSpPr>
        <p:sp>
          <p:nvSpPr>
            <p:cNvPr id="1245" name="Google Shape;1245;p27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27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27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48" name="Google Shape;1248;p27"/>
          <p:cNvGrpSpPr/>
          <p:nvPr/>
        </p:nvGrpSpPr>
        <p:grpSpPr>
          <a:xfrm>
            <a:off x="7006923" y="5579151"/>
            <a:ext cx="1386541" cy="906400"/>
            <a:chOff x="4082325" y="3790650"/>
            <a:chExt cx="1039906" cy="679800"/>
          </a:xfrm>
        </p:grpSpPr>
        <p:sp>
          <p:nvSpPr>
            <p:cNvPr id="1249" name="Google Shape;1249;p27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27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27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971305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3" name="Google Shape;1253;p2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4" name="Google Shape;1254;p28"/>
          <p:cNvSpPr txBox="1">
            <a:spLocks noGrp="1"/>
          </p:cNvSpPr>
          <p:nvPr>
            <p:ph type="title"/>
          </p:nvPr>
        </p:nvSpPr>
        <p:spPr>
          <a:xfrm>
            <a:off x="2914200" y="4127211"/>
            <a:ext cx="6363600" cy="63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80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255" name="Google Shape;1255;p28"/>
          <p:cNvSpPr txBox="1">
            <a:spLocks noGrp="1"/>
          </p:cNvSpPr>
          <p:nvPr>
            <p:ph type="subTitle" idx="1"/>
          </p:nvPr>
        </p:nvSpPr>
        <p:spPr>
          <a:xfrm>
            <a:off x="1635800" y="1937624"/>
            <a:ext cx="8920400" cy="20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56" name="Google Shape;1256;p28"/>
          <p:cNvGrpSpPr/>
          <p:nvPr/>
        </p:nvGrpSpPr>
        <p:grpSpPr>
          <a:xfrm rot="-5400000" flipH="1">
            <a:off x="4470436" y="766176"/>
            <a:ext cx="385560" cy="379624"/>
            <a:chOff x="426000" y="3302025"/>
            <a:chExt cx="220875" cy="217475"/>
          </a:xfrm>
        </p:grpSpPr>
        <p:sp>
          <p:nvSpPr>
            <p:cNvPr id="1257" name="Google Shape;1257;p2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2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9" name="Google Shape;1259;p28"/>
          <p:cNvGrpSpPr/>
          <p:nvPr/>
        </p:nvGrpSpPr>
        <p:grpSpPr>
          <a:xfrm rot="-5400000" flipH="1">
            <a:off x="1353311" y="318440"/>
            <a:ext cx="476605" cy="1275072"/>
            <a:chOff x="357713" y="600975"/>
            <a:chExt cx="357454" cy="956304"/>
          </a:xfrm>
        </p:grpSpPr>
        <p:sp>
          <p:nvSpPr>
            <p:cNvPr id="1260" name="Google Shape;1260;p2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2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2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2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64" name="Google Shape;1264;p28"/>
          <p:cNvGrpSpPr/>
          <p:nvPr/>
        </p:nvGrpSpPr>
        <p:grpSpPr>
          <a:xfrm>
            <a:off x="8985101" y="4780029"/>
            <a:ext cx="2692235" cy="2692235"/>
            <a:chOff x="1943325" y="-220375"/>
            <a:chExt cx="1298672" cy="1298672"/>
          </a:xfrm>
        </p:grpSpPr>
        <p:sp>
          <p:nvSpPr>
            <p:cNvPr id="1265" name="Google Shape;1265;p28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28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28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28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28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28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28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28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28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28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28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28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28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28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28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28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28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28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4" name="Google Shape;1284;p28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28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28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7" name="Google Shape;1287;p28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8" name="Google Shape;1288;p28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28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28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1" name="Google Shape;1291;p28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2" name="Google Shape;1292;p28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28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28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5" name="Google Shape;1305;p28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6" name="Google Shape;1306;p28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28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28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13" name="Google Shape;1313;p28"/>
          <p:cNvGrpSpPr/>
          <p:nvPr/>
        </p:nvGrpSpPr>
        <p:grpSpPr>
          <a:xfrm>
            <a:off x="1360454" y="5450911"/>
            <a:ext cx="2620385" cy="689413"/>
            <a:chOff x="3539975" y="3523525"/>
            <a:chExt cx="745925" cy="196250"/>
          </a:xfrm>
        </p:grpSpPr>
        <p:sp>
          <p:nvSpPr>
            <p:cNvPr id="1314" name="Google Shape;1314;p2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171368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" name="Google Shape;1331;p2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2" name="Google Shape;1332;p29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333" name="Google Shape;1333;p29"/>
          <p:cNvGrpSpPr/>
          <p:nvPr/>
        </p:nvGrpSpPr>
        <p:grpSpPr>
          <a:xfrm>
            <a:off x="522485" y="6074427"/>
            <a:ext cx="385560" cy="379624"/>
            <a:chOff x="426000" y="3302025"/>
            <a:chExt cx="220875" cy="217475"/>
          </a:xfrm>
        </p:grpSpPr>
        <p:sp>
          <p:nvSpPr>
            <p:cNvPr id="1334" name="Google Shape;1334;p2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2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36" name="Google Shape;1336;p29"/>
          <p:cNvGrpSpPr/>
          <p:nvPr/>
        </p:nvGrpSpPr>
        <p:grpSpPr>
          <a:xfrm>
            <a:off x="476951" y="1512500"/>
            <a:ext cx="476605" cy="1275072"/>
            <a:chOff x="357713" y="600975"/>
            <a:chExt cx="357454" cy="956304"/>
          </a:xfrm>
        </p:grpSpPr>
        <p:sp>
          <p:nvSpPr>
            <p:cNvPr id="1337" name="Google Shape;1337;p2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2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2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2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41" name="Google Shape;1341;p29"/>
          <p:cNvGrpSpPr/>
          <p:nvPr/>
        </p:nvGrpSpPr>
        <p:grpSpPr>
          <a:xfrm>
            <a:off x="10696921" y="270094"/>
            <a:ext cx="2620385" cy="689413"/>
            <a:chOff x="3539975" y="3523525"/>
            <a:chExt cx="745925" cy="196250"/>
          </a:xfrm>
        </p:grpSpPr>
        <p:sp>
          <p:nvSpPr>
            <p:cNvPr id="1342" name="Google Shape;1342;p2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2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2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2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2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2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2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2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2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2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2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2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2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5" name="Google Shape;1355;p2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2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2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624153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9" name="Google Shape;1359;p3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0" name="Google Shape;1360;p30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361" name="Google Shape;1361;p30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1362" name="Google Shape;1362;p30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3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64" name="Google Shape;1364;p30"/>
          <p:cNvGrpSpPr/>
          <p:nvPr/>
        </p:nvGrpSpPr>
        <p:grpSpPr>
          <a:xfrm>
            <a:off x="476951" y="1614100"/>
            <a:ext cx="476605" cy="1275072"/>
            <a:chOff x="357713" y="600975"/>
            <a:chExt cx="357454" cy="956304"/>
          </a:xfrm>
        </p:grpSpPr>
        <p:sp>
          <p:nvSpPr>
            <p:cNvPr id="1365" name="Google Shape;1365;p3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69" name="Google Shape;1369;p30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1370" name="Google Shape;1370;p30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30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30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30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4" name="Google Shape;1374;p30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5" name="Google Shape;1375;p30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30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9" name="Google Shape;1379;p30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30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30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2" name="Google Shape;1382;p30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3" name="Google Shape;1383;p30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4" name="Google Shape;1384;p30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5" name="Google Shape;1385;p30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386" name="Google Shape;13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2919" y="-1069833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116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"/>
          <p:cNvSpPr txBox="1">
            <a:spLocks noGrp="1"/>
          </p:cNvSpPr>
          <p:nvPr>
            <p:ph type="body" idx="1"/>
          </p:nvPr>
        </p:nvSpPr>
        <p:spPr>
          <a:xfrm>
            <a:off x="954067" y="1536633"/>
            <a:ext cx="10284000" cy="11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67">
                <a:solidFill>
                  <a:schemeClr val="lt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4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74" name="Google Shape;174;p4"/>
          <p:cNvGrpSpPr/>
          <p:nvPr/>
        </p:nvGrpSpPr>
        <p:grpSpPr>
          <a:xfrm>
            <a:off x="522485" y="5438227"/>
            <a:ext cx="385560" cy="379624"/>
            <a:chOff x="426000" y="3302025"/>
            <a:chExt cx="220875" cy="217475"/>
          </a:xfrm>
        </p:grpSpPr>
        <p:sp>
          <p:nvSpPr>
            <p:cNvPr id="175" name="Google Shape;175;p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7" name="Google Shape;177;p4"/>
          <p:cNvGrpSpPr/>
          <p:nvPr/>
        </p:nvGrpSpPr>
        <p:grpSpPr>
          <a:xfrm>
            <a:off x="476951" y="1918900"/>
            <a:ext cx="476605" cy="1275072"/>
            <a:chOff x="357713" y="600975"/>
            <a:chExt cx="357454" cy="956304"/>
          </a:xfrm>
        </p:grpSpPr>
        <p:sp>
          <p:nvSpPr>
            <p:cNvPr id="178" name="Google Shape;178;p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234014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8" name="Google Shape;1388;p31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9" name="Google Shape;1389;p31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390" name="Google Shape;1390;p31"/>
          <p:cNvGrpSpPr/>
          <p:nvPr/>
        </p:nvGrpSpPr>
        <p:grpSpPr>
          <a:xfrm>
            <a:off x="522485" y="5438227"/>
            <a:ext cx="385560" cy="379624"/>
            <a:chOff x="426000" y="3302025"/>
            <a:chExt cx="220875" cy="217475"/>
          </a:xfrm>
        </p:grpSpPr>
        <p:sp>
          <p:nvSpPr>
            <p:cNvPr id="1391" name="Google Shape;1391;p3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93" name="Google Shape;1393;p31"/>
          <p:cNvGrpSpPr/>
          <p:nvPr/>
        </p:nvGrpSpPr>
        <p:grpSpPr>
          <a:xfrm>
            <a:off x="476951" y="1918900"/>
            <a:ext cx="476605" cy="1275072"/>
            <a:chOff x="357713" y="600975"/>
            <a:chExt cx="357454" cy="956304"/>
          </a:xfrm>
        </p:grpSpPr>
        <p:sp>
          <p:nvSpPr>
            <p:cNvPr id="1394" name="Google Shape;1394;p3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98" name="Google Shape;1398;p31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1399" name="Google Shape;1399;p3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15" name="Google Shape;1415;p31"/>
          <p:cNvSpPr/>
          <p:nvPr/>
        </p:nvSpPr>
        <p:spPr>
          <a:xfrm>
            <a:off x="9913680" y="3429000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rgbClr val="FFFFFF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6" name="Google Shape;1416;p31"/>
          <p:cNvSpPr/>
          <p:nvPr/>
        </p:nvSpPr>
        <p:spPr>
          <a:xfrm>
            <a:off x="954068" y="3900180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417" name="Google Shape;14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2919" y="-1069833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85375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9" name="Google Shape;1419;p32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0" name="Google Shape;1420;p32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421" name="Google Shape;1421;p32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1422" name="Google Shape;1422;p3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3" name="Google Shape;1423;p3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24" name="Google Shape;1424;p32"/>
          <p:cNvGrpSpPr/>
          <p:nvPr/>
        </p:nvGrpSpPr>
        <p:grpSpPr>
          <a:xfrm>
            <a:off x="476951" y="1614100"/>
            <a:ext cx="476605" cy="1275072"/>
            <a:chOff x="357713" y="600975"/>
            <a:chExt cx="357454" cy="956304"/>
          </a:xfrm>
        </p:grpSpPr>
        <p:sp>
          <p:nvSpPr>
            <p:cNvPr id="1425" name="Google Shape;1425;p3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7" name="Google Shape;1427;p3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8" name="Google Shape;1428;p3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29" name="Google Shape;1429;p32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1430" name="Google Shape;1430;p3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9" name="Google Shape;1439;p3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1" name="Google Shape;1441;p3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446" name="Google Shape;14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2919" y="-1069833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98346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8" name="Google Shape;1448;p3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9" name="Google Shape;1449;p33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1450" name="Google Shape;14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329955" y="5346500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1" name="Google Shape;1451;p33"/>
          <p:cNvGrpSpPr/>
          <p:nvPr/>
        </p:nvGrpSpPr>
        <p:grpSpPr>
          <a:xfrm flipH="1">
            <a:off x="568425" y="5038493"/>
            <a:ext cx="385560" cy="379624"/>
            <a:chOff x="426000" y="3302025"/>
            <a:chExt cx="220875" cy="217475"/>
          </a:xfrm>
        </p:grpSpPr>
        <p:sp>
          <p:nvSpPr>
            <p:cNvPr id="1452" name="Google Shape;1452;p3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3" name="Google Shape;1453;p3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54" name="Google Shape;1454;p33"/>
          <p:cNvGrpSpPr/>
          <p:nvPr/>
        </p:nvGrpSpPr>
        <p:grpSpPr>
          <a:xfrm flipH="1">
            <a:off x="-1404301" y="3238627"/>
            <a:ext cx="2620385" cy="689413"/>
            <a:chOff x="3539975" y="3523525"/>
            <a:chExt cx="745925" cy="196250"/>
          </a:xfrm>
        </p:grpSpPr>
        <p:sp>
          <p:nvSpPr>
            <p:cNvPr id="1455" name="Google Shape;1455;p3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6" name="Google Shape;1456;p3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7" name="Google Shape;1457;p3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8" name="Google Shape;1458;p3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9" name="Google Shape;1459;p3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0" name="Google Shape;1460;p3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1" name="Google Shape;1461;p3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2" name="Google Shape;1462;p3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3" name="Google Shape;1463;p3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4" name="Google Shape;1464;p3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5" name="Google Shape;1465;p3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6" name="Google Shape;1466;p3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7" name="Google Shape;1467;p3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8" name="Google Shape;1468;p3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9" name="Google Shape;1469;p3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0" name="Google Shape;1470;p3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653214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2" name="Google Shape;1472;p3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3" name="Google Shape;1473;p34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474" name="Google Shape;1474;p34"/>
          <p:cNvGrpSpPr/>
          <p:nvPr/>
        </p:nvGrpSpPr>
        <p:grpSpPr>
          <a:xfrm>
            <a:off x="522485" y="1722245"/>
            <a:ext cx="385560" cy="379624"/>
            <a:chOff x="426000" y="3302025"/>
            <a:chExt cx="220875" cy="217475"/>
          </a:xfrm>
        </p:grpSpPr>
        <p:sp>
          <p:nvSpPr>
            <p:cNvPr id="1475" name="Google Shape;1475;p3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6" name="Google Shape;1476;p3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77" name="Google Shape;1477;p34"/>
          <p:cNvGrpSpPr/>
          <p:nvPr/>
        </p:nvGrpSpPr>
        <p:grpSpPr>
          <a:xfrm rot="10800000" flipH="1">
            <a:off x="476951" y="4346124"/>
            <a:ext cx="476605" cy="1275072"/>
            <a:chOff x="357713" y="600975"/>
            <a:chExt cx="357454" cy="956304"/>
          </a:xfrm>
        </p:grpSpPr>
        <p:sp>
          <p:nvSpPr>
            <p:cNvPr id="1478" name="Google Shape;1478;p3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9" name="Google Shape;1479;p3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0" name="Google Shape;1480;p3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1" name="Google Shape;1481;p3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82" name="Google Shape;1482;p34"/>
          <p:cNvGrpSpPr/>
          <p:nvPr/>
        </p:nvGrpSpPr>
        <p:grpSpPr>
          <a:xfrm rot="10800000" flipH="1">
            <a:off x="10369444" y="6279004"/>
            <a:ext cx="1057675" cy="243865"/>
            <a:chOff x="2685575" y="2835950"/>
            <a:chExt cx="433000" cy="99825"/>
          </a:xfrm>
        </p:grpSpPr>
        <p:sp>
          <p:nvSpPr>
            <p:cNvPr id="1483" name="Google Shape;1483;p3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4" name="Google Shape;1484;p3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5" name="Google Shape;1485;p3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6" name="Google Shape;1486;p3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87" name="Google Shape;1487;p34"/>
          <p:cNvGrpSpPr/>
          <p:nvPr/>
        </p:nvGrpSpPr>
        <p:grpSpPr>
          <a:xfrm rot="10800000" flipH="1">
            <a:off x="676319" y="6246632"/>
            <a:ext cx="2692235" cy="2692235"/>
            <a:chOff x="1943325" y="-220375"/>
            <a:chExt cx="1298672" cy="1298672"/>
          </a:xfrm>
        </p:grpSpPr>
        <p:sp>
          <p:nvSpPr>
            <p:cNvPr id="1488" name="Google Shape;1488;p3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9" name="Google Shape;1489;p3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0" name="Google Shape;1490;p3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1" name="Google Shape;1491;p3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2" name="Google Shape;1492;p3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3" name="Google Shape;1493;p3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4" name="Google Shape;1494;p3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5" name="Google Shape;1495;p3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6" name="Google Shape;1496;p3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7" name="Google Shape;1497;p3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8" name="Google Shape;1498;p3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9" name="Google Shape;1499;p3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0" name="Google Shape;1500;p3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1501;p3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2" name="Google Shape;1502;p3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3" name="Google Shape;1503;p3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4" name="Google Shape;1504;p3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5" name="Google Shape;1505;p3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6" name="Google Shape;1506;p3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7" name="Google Shape;1507;p3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8" name="Google Shape;1508;p3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9" name="Google Shape;1509;p3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0" name="Google Shape;1510;p3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1" name="Google Shape;1511;p3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2" name="Google Shape;1512;p3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3" name="Google Shape;1513;p3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4" name="Google Shape;1514;p3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5" name="Google Shape;1515;p3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6" name="Google Shape;1516;p3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7" name="Google Shape;1517;p3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8" name="Google Shape;1518;p3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9" name="Google Shape;1519;p3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0" name="Google Shape;1520;p3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1" name="Google Shape;1521;p3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2" name="Google Shape;1522;p3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3" name="Google Shape;1523;p3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4" name="Google Shape;1524;p3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5" name="Google Shape;1525;p3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6" name="Google Shape;1526;p3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7" name="Google Shape;1527;p3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8" name="Google Shape;1528;p3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9" name="Google Shape;1529;p3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0" name="Google Shape;1530;p3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1" name="Google Shape;1531;p3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2" name="Google Shape;1532;p3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3" name="Google Shape;1533;p3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4" name="Google Shape;1534;p3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5" name="Google Shape;1535;p3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36" name="Google Shape;1536;p34"/>
          <p:cNvGrpSpPr/>
          <p:nvPr/>
        </p:nvGrpSpPr>
        <p:grpSpPr>
          <a:xfrm rot="10800000" flipH="1">
            <a:off x="10543588" y="717656"/>
            <a:ext cx="2620385" cy="689413"/>
            <a:chOff x="3539975" y="3523525"/>
            <a:chExt cx="745925" cy="196250"/>
          </a:xfrm>
        </p:grpSpPr>
        <p:sp>
          <p:nvSpPr>
            <p:cNvPr id="1537" name="Google Shape;1537;p3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8" name="Google Shape;1538;p3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9" name="Google Shape;1539;p3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0" name="Google Shape;1540;p3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2" name="Google Shape;1542;p3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3" name="Google Shape;1543;p3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5" name="Google Shape;1545;p3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6" name="Google Shape;1546;p3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7" name="Google Shape;1547;p3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8" name="Google Shape;1548;p3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9" name="Google Shape;1549;p3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0" name="Google Shape;1550;p3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1" name="Google Shape;1551;p3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2" name="Google Shape;1552;p3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572646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4" name="Google Shape;1554;p35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5" name="Google Shape;1555;p35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27096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7" name="Google Shape;1557;p3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8" name="Google Shape;1558;p36"/>
          <p:cNvSpPr txBox="1">
            <a:spLocks noGrp="1"/>
          </p:cNvSpPr>
          <p:nvPr>
            <p:ph type="title"/>
          </p:nvPr>
        </p:nvSpPr>
        <p:spPr>
          <a:xfrm>
            <a:off x="1154867" y="718667"/>
            <a:ext cx="5142000" cy="101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7733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559" name="Google Shape;1559;p36"/>
          <p:cNvSpPr txBox="1">
            <a:spLocks noGrp="1"/>
          </p:cNvSpPr>
          <p:nvPr>
            <p:ph type="subTitle" idx="1"/>
          </p:nvPr>
        </p:nvSpPr>
        <p:spPr>
          <a:xfrm>
            <a:off x="1155033" y="2229583"/>
            <a:ext cx="5142000" cy="13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0" name="Google Shape;1560;p36"/>
          <p:cNvSpPr txBox="1"/>
          <p:nvPr/>
        </p:nvSpPr>
        <p:spPr>
          <a:xfrm>
            <a:off x="1163200" y="4953467"/>
            <a:ext cx="43292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33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CREDITS</a:t>
            </a:r>
            <a:r>
              <a:rPr lang="en" sz="1467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: This presentation template was created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and includes icons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 b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" sz="1467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and infographics &amp; images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1561" name="Google Shape;1561;p36"/>
          <p:cNvGrpSpPr/>
          <p:nvPr/>
        </p:nvGrpSpPr>
        <p:grpSpPr>
          <a:xfrm>
            <a:off x="-1889115" y="3811080"/>
            <a:ext cx="2692235" cy="2692235"/>
            <a:chOff x="1943325" y="-220375"/>
            <a:chExt cx="1298672" cy="1298672"/>
          </a:xfrm>
        </p:grpSpPr>
        <p:sp>
          <p:nvSpPr>
            <p:cNvPr id="1562" name="Google Shape;1562;p3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3" name="Google Shape;1563;p3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4" name="Google Shape;1564;p3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5" name="Google Shape;1565;p3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6" name="Google Shape;1566;p3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7" name="Google Shape;1567;p3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8" name="Google Shape;1568;p3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9" name="Google Shape;1569;p3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0" name="Google Shape;1570;p3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1" name="Google Shape;1571;p3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2" name="Google Shape;1572;p3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3" name="Google Shape;1573;p3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4" name="Google Shape;1574;p3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5" name="Google Shape;1575;p3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6" name="Google Shape;1576;p3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7" name="Google Shape;1577;p3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8" name="Google Shape;1578;p3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9" name="Google Shape;1579;p3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0" name="Google Shape;1580;p3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1" name="Google Shape;1581;p3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2" name="Google Shape;1582;p3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3" name="Google Shape;1583;p3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4" name="Google Shape;1584;p3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3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6" name="Google Shape;1586;p3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7" name="Google Shape;1587;p3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8" name="Google Shape;1588;p3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9" name="Google Shape;1589;p3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0" name="Google Shape;1590;p3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1" name="Google Shape;1591;p3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2" name="Google Shape;1592;p3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3" name="Google Shape;1593;p3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4" name="Google Shape;1594;p3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5" name="Google Shape;1595;p3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6" name="Google Shape;1596;p3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7" name="Google Shape;1597;p3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8" name="Google Shape;1598;p3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3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0" name="Google Shape;1600;p3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1" name="Google Shape;1601;p3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2" name="Google Shape;1602;p3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3" name="Google Shape;1603;p3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4" name="Google Shape;1604;p3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3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3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3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3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3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10" name="Google Shape;1610;p36"/>
          <p:cNvGrpSpPr/>
          <p:nvPr/>
        </p:nvGrpSpPr>
        <p:grpSpPr>
          <a:xfrm rot="-5400000">
            <a:off x="-4050677" y="-1636161"/>
            <a:ext cx="5269505" cy="4234508"/>
            <a:chOff x="5256209" y="-1994879"/>
            <a:chExt cx="3952129" cy="3175881"/>
          </a:xfrm>
        </p:grpSpPr>
        <p:sp>
          <p:nvSpPr>
            <p:cNvPr id="1611" name="Google Shape;1611;p36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2" name="Google Shape;1612;p36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469877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4" name="Google Shape;1614;p3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5" name="Google Shape;1615;p37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6" name="Google Shape;161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23601" y="5007533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7" name="Google Shape;1617;p37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1618" name="Google Shape;1618;p3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9" name="Google Shape;1619;p3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20" name="Google Shape;1620;p37"/>
          <p:cNvGrpSpPr/>
          <p:nvPr/>
        </p:nvGrpSpPr>
        <p:grpSpPr>
          <a:xfrm>
            <a:off x="476951" y="1207700"/>
            <a:ext cx="476605" cy="1275072"/>
            <a:chOff x="357713" y="600975"/>
            <a:chExt cx="357454" cy="956304"/>
          </a:xfrm>
        </p:grpSpPr>
        <p:sp>
          <p:nvSpPr>
            <p:cNvPr id="1621" name="Google Shape;1621;p3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2" name="Google Shape;1622;p3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3" name="Google Shape;1623;p3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4" name="Google Shape;1624;p3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25" name="Google Shape;1625;p37"/>
          <p:cNvGrpSpPr/>
          <p:nvPr/>
        </p:nvGrpSpPr>
        <p:grpSpPr>
          <a:xfrm>
            <a:off x="7011077" y="963829"/>
            <a:ext cx="1057675" cy="243865"/>
            <a:chOff x="2685575" y="2835950"/>
            <a:chExt cx="433000" cy="99825"/>
          </a:xfrm>
        </p:grpSpPr>
        <p:sp>
          <p:nvSpPr>
            <p:cNvPr id="1626" name="Google Shape;1626;p37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7" name="Google Shape;1627;p37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8" name="Google Shape;1628;p37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9" name="Google Shape;1629;p37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30" name="Google Shape;1630;p37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1631" name="Google Shape;1631;p3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3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3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4" name="Google Shape;1634;p3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5" name="Google Shape;1635;p3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6" name="Google Shape;1636;p3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7" name="Google Shape;1637;p3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8" name="Google Shape;1638;p3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9" name="Google Shape;1639;p3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0" name="Google Shape;1640;p3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1" name="Google Shape;1641;p3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2" name="Google Shape;1642;p3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3" name="Google Shape;1643;p3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4" name="Google Shape;1644;p3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5" name="Google Shape;1645;p3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6" name="Google Shape;1646;p3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647" name="Google Shape;164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52919" y="-1069833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36187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9" name="Google Shape;1649;p3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0" name="Google Shape;1650;p38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2" y="5354767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1" name="Google Shape;1651;p38"/>
          <p:cNvGrpSpPr/>
          <p:nvPr/>
        </p:nvGrpSpPr>
        <p:grpSpPr>
          <a:xfrm flipH="1">
            <a:off x="11310908" y="5354760"/>
            <a:ext cx="377776" cy="379624"/>
            <a:chOff x="423709" y="3302025"/>
            <a:chExt cx="216416" cy="217475"/>
          </a:xfrm>
        </p:grpSpPr>
        <p:sp>
          <p:nvSpPr>
            <p:cNvPr id="1652" name="Google Shape;1652;p3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54" name="Google Shape;1654;p38"/>
          <p:cNvGrpSpPr/>
          <p:nvPr/>
        </p:nvGrpSpPr>
        <p:grpSpPr>
          <a:xfrm flipH="1">
            <a:off x="10900684" y="187329"/>
            <a:ext cx="2692235" cy="2692235"/>
            <a:chOff x="1943325" y="-220375"/>
            <a:chExt cx="1298672" cy="1298672"/>
          </a:xfrm>
        </p:grpSpPr>
        <p:sp>
          <p:nvSpPr>
            <p:cNvPr id="1655" name="Google Shape;1655;p38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03" name="Google Shape;1703;p38"/>
          <p:cNvGrpSpPr/>
          <p:nvPr/>
        </p:nvGrpSpPr>
        <p:grpSpPr>
          <a:xfrm flipH="1">
            <a:off x="-623601" y="4572294"/>
            <a:ext cx="2620385" cy="689413"/>
            <a:chOff x="3539975" y="3523525"/>
            <a:chExt cx="745925" cy="196250"/>
          </a:xfrm>
        </p:grpSpPr>
        <p:sp>
          <p:nvSpPr>
            <p:cNvPr id="1704" name="Google Shape;1704;p3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720" name="Google Shape;172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537999" y="-861433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963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5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5"/>
          <p:cNvSpPr txBox="1">
            <a:spLocks noGrp="1"/>
          </p:cNvSpPr>
          <p:nvPr>
            <p:ph type="subTitle" idx="1"/>
          </p:nvPr>
        </p:nvSpPr>
        <p:spPr>
          <a:xfrm>
            <a:off x="6642360" y="3268739"/>
            <a:ext cx="304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5"/>
          <p:cNvSpPr txBox="1">
            <a:spLocks noGrp="1"/>
          </p:cNvSpPr>
          <p:nvPr>
            <p:ph type="subTitle" idx="2"/>
          </p:nvPr>
        </p:nvSpPr>
        <p:spPr>
          <a:xfrm>
            <a:off x="6642361" y="3952165"/>
            <a:ext cx="3042400" cy="8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5"/>
          <p:cNvSpPr txBox="1">
            <a:spLocks noGrp="1"/>
          </p:cNvSpPr>
          <p:nvPr>
            <p:ph type="subTitle" idx="3"/>
          </p:nvPr>
        </p:nvSpPr>
        <p:spPr>
          <a:xfrm>
            <a:off x="2507240" y="3268739"/>
            <a:ext cx="304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5"/>
          <p:cNvSpPr txBox="1">
            <a:spLocks noGrp="1"/>
          </p:cNvSpPr>
          <p:nvPr>
            <p:ph type="subTitle" idx="4"/>
          </p:nvPr>
        </p:nvSpPr>
        <p:spPr>
          <a:xfrm>
            <a:off x="2507233" y="3952165"/>
            <a:ext cx="3042400" cy="8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5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189" name="Google Shape;18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3179668" y="4980400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5"/>
          <p:cNvGrpSpPr/>
          <p:nvPr/>
        </p:nvGrpSpPr>
        <p:grpSpPr>
          <a:xfrm rot="10800000" flipH="1">
            <a:off x="534269" y="1918900"/>
            <a:ext cx="377776" cy="379624"/>
            <a:chOff x="432750" y="3302025"/>
            <a:chExt cx="216416" cy="217475"/>
          </a:xfrm>
        </p:grpSpPr>
        <p:sp>
          <p:nvSpPr>
            <p:cNvPr id="191" name="Google Shape;191;p5"/>
            <p:cNvSpPr/>
            <p:nvPr/>
          </p:nvSpPr>
          <p:spPr>
            <a:xfrm>
              <a:off x="435041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3" name="Google Shape;193;p5"/>
          <p:cNvGrpSpPr/>
          <p:nvPr/>
        </p:nvGrpSpPr>
        <p:grpSpPr>
          <a:xfrm rot="10800000" flipH="1">
            <a:off x="476951" y="3831580"/>
            <a:ext cx="476605" cy="1275072"/>
            <a:chOff x="357713" y="600975"/>
            <a:chExt cx="357454" cy="956304"/>
          </a:xfrm>
        </p:grpSpPr>
        <p:sp>
          <p:nvSpPr>
            <p:cNvPr id="194" name="Google Shape;194;p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8" name="Google Shape;198;p5"/>
          <p:cNvGrpSpPr/>
          <p:nvPr/>
        </p:nvGrpSpPr>
        <p:grpSpPr>
          <a:xfrm>
            <a:off x="10685085" y="-1065604"/>
            <a:ext cx="2692235" cy="2692235"/>
            <a:chOff x="1943325" y="-220375"/>
            <a:chExt cx="1298672" cy="1298672"/>
          </a:xfrm>
        </p:grpSpPr>
        <p:sp>
          <p:nvSpPr>
            <p:cNvPr id="199" name="Google Shape;199;p5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7" name="Google Shape;247;p5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248" name="Google Shape;248;p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5930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6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6"/>
          <p:cNvGrpSpPr/>
          <p:nvPr/>
        </p:nvGrpSpPr>
        <p:grpSpPr>
          <a:xfrm flipH="1">
            <a:off x="-132564" y="5585533"/>
            <a:ext cx="1386541" cy="906400"/>
            <a:chOff x="4082325" y="3790650"/>
            <a:chExt cx="1039906" cy="679800"/>
          </a:xfrm>
        </p:grpSpPr>
        <p:sp>
          <p:nvSpPr>
            <p:cNvPr id="268" name="Google Shape;268;p6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1" name="Google Shape;271;p6"/>
          <p:cNvGrpSpPr/>
          <p:nvPr/>
        </p:nvGrpSpPr>
        <p:grpSpPr>
          <a:xfrm rot="5400000">
            <a:off x="11206795" y="3307062"/>
            <a:ext cx="1057675" cy="243865"/>
            <a:chOff x="2685575" y="2835950"/>
            <a:chExt cx="433000" cy="99825"/>
          </a:xfrm>
        </p:grpSpPr>
        <p:sp>
          <p:nvSpPr>
            <p:cNvPr id="272" name="Google Shape;272;p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6" name="Google Shape;276;p6"/>
          <p:cNvGrpSpPr/>
          <p:nvPr/>
        </p:nvGrpSpPr>
        <p:grpSpPr>
          <a:xfrm flipH="1">
            <a:off x="10926101" y="5687127"/>
            <a:ext cx="2620385" cy="689413"/>
            <a:chOff x="3539975" y="3523525"/>
            <a:chExt cx="745925" cy="196250"/>
          </a:xfrm>
        </p:grpSpPr>
        <p:sp>
          <p:nvSpPr>
            <p:cNvPr id="277" name="Google Shape;277;p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3915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7"/>
          <p:cNvSpPr txBox="1">
            <a:spLocks noGrp="1"/>
          </p:cNvSpPr>
          <p:nvPr>
            <p:ph type="body" idx="1"/>
          </p:nvPr>
        </p:nvSpPr>
        <p:spPr>
          <a:xfrm>
            <a:off x="1628000" y="2016035"/>
            <a:ext cx="8936000" cy="3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lt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600">
                <a:solidFill>
                  <a:schemeClr val="lt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600">
                <a:solidFill>
                  <a:schemeClr val="lt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600">
                <a:solidFill>
                  <a:schemeClr val="lt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600">
                <a:solidFill>
                  <a:schemeClr val="lt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600">
                <a:solidFill>
                  <a:schemeClr val="lt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600">
                <a:solidFill>
                  <a:schemeClr val="lt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600">
                <a:solidFill>
                  <a:schemeClr val="lt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7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297" name="Google Shape;297;p7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405201" y="5106667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7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299" name="Google Shape;299;p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1" name="Google Shape;301;p7"/>
          <p:cNvGrpSpPr/>
          <p:nvPr/>
        </p:nvGrpSpPr>
        <p:grpSpPr>
          <a:xfrm>
            <a:off x="476951" y="1614100"/>
            <a:ext cx="476605" cy="1275072"/>
            <a:chOff x="357713" y="600975"/>
            <a:chExt cx="357454" cy="956304"/>
          </a:xfrm>
        </p:grpSpPr>
        <p:sp>
          <p:nvSpPr>
            <p:cNvPr id="302" name="Google Shape;302;p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6" name="Google Shape;306;p7"/>
          <p:cNvGrpSpPr/>
          <p:nvPr/>
        </p:nvGrpSpPr>
        <p:grpSpPr>
          <a:xfrm>
            <a:off x="10946618" y="1394329"/>
            <a:ext cx="2692235" cy="2692235"/>
            <a:chOff x="1943325" y="-220375"/>
            <a:chExt cx="1298672" cy="1298672"/>
          </a:xfrm>
        </p:grpSpPr>
        <p:sp>
          <p:nvSpPr>
            <p:cNvPr id="307" name="Google Shape;307;p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5" name="Google Shape;355;p7"/>
          <p:cNvGrpSpPr/>
          <p:nvPr/>
        </p:nvGrpSpPr>
        <p:grpSpPr>
          <a:xfrm>
            <a:off x="-1375013" y="3463394"/>
            <a:ext cx="2620385" cy="689413"/>
            <a:chOff x="3539975" y="3523525"/>
            <a:chExt cx="745925" cy="196250"/>
          </a:xfrm>
        </p:grpSpPr>
        <p:sp>
          <p:nvSpPr>
            <p:cNvPr id="356" name="Google Shape;356;p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2" name="Google Shape;372;p7"/>
          <p:cNvSpPr/>
          <p:nvPr/>
        </p:nvSpPr>
        <p:spPr>
          <a:xfrm>
            <a:off x="3929534" y="5677913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1721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8"/>
          <p:cNvSpPr txBox="1">
            <a:spLocks noGrp="1"/>
          </p:cNvSpPr>
          <p:nvPr>
            <p:ph type="title"/>
          </p:nvPr>
        </p:nvSpPr>
        <p:spPr>
          <a:xfrm>
            <a:off x="2650400" y="1637169"/>
            <a:ext cx="6891200" cy="34872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2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376" name="Google Shape;376;p8"/>
          <p:cNvGrpSpPr/>
          <p:nvPr/>
        </p:nvGrpSpPr>
        <p:grpSpPr>
          <a:xfrm rot="-5400000">
            <a:off x="3759236" y="5712217"/>
            <a:ext cx="385560" cy="379624"/>
            <a:chOff x="426000" y="3302025"/>
            <a:chExt cx="220875" cy="217475"/>
          </a:xfrm>
        </p:grpSpPr>
        <p:sp>
          <p:nvSpPr>
            <p:cNvPr id="377" name="Google Shape;377;p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9" name="Google Shape;379;p8"/>
          <p:cNvGrpSpPr/>
          <p:nvPr/>
        </p:nvGrpSpPr>
        <p:grpSpPr>
          <a:xfrm rot="-5400000">
            <a:off x="1353311" y="5264507"/>
            <a:ext cx="476605" cy="1275072"/>
            <a:chOff x="357713" y="600975"/>
            <a:chExt cx="357454" cy="956304"/>
          </a:xfrm>
        </p:grpSpPr>
        <p:sp>
          <p:nvSpPr>
            <p:cNvPr id="380" name="Google Shape;380;p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4" name="Google Shape;384;p8"/>
          <p:cNvSpPr/>
          <p:nvPr/>
        </p:nvSpPr>
        <p:spPr>
          <a:xfrm>
            <a:off x="7236312" y="5464891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3521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9"/>
          <p:cNvSpPr txBox="1">
            <a:spLocks noGrp="1"/>
          </p:cNvSpPr>
          <p:nvPr>
            <p:ph type="title"/>
          </p:nvPr>
        </p:nvSpPr>
        <p:spPr>
          <a:xfrm>
            <a:off x="1071131" y="2352555"/>
            <a:ext cx="6181200" cy="84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8" name="Google Shape;388;p9"/>
          <p:cNvSpPr txBox="1">
            <a:spLocks noGrp="1"/>
          </p:cNvSpPr>
          <p:nvPr>
            <p:ph type="subTitle" idx="1"/>
          </p:nvPr>
        </p:nvSpPr>
        <p:spPr>
          <a:xfrm>
            <a:off x="1071133" y="3311745"/>
            <a:ext cx="6181200" cy="17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67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389" name="Google Shape;389;p9"/>
          <p:cNvGrpSpPr/>
          <p:nvPr/>
        </p:nvGrpSpPr>
        <p:grpSpPr>
          <a:xfrm>
            <a:off x="522485" y="5743027"/>
            <a:ext cx="385560" cy="379624"/>
            <a:chOff x="426000" y="3302025"/>
            <a:chExt cx="220875" cy="217475"/>
          </a:xfrm>
        </p:grpSpPr>
        <p:sp>
          <p:nvSpPr>
            <p:cNvPr id="390" name="Google Shape;390;p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6299877" y="799432"/>
            <a:ext cx="1057675" cy="243865"/>
            <a:chOff x="2685575" y="2835950"/>
            <a:chExt cx="433000" cy="99825"/>
          </a:xfrm>
        </p:grpSpPr>
        <p:sp>
          <p:nvSpPr>
            <p:cNvPr id="393" name="Google Shape;393;p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4121435" y="5708729"/>
            <a:ext cx="2692235" cy="2692235"/>
            <a:chOff x="1943325" y="-220375"/>
            <a:chExt cx="1298672" cy="1298672"/>
          </a:xfrm>
        </p:grpSpPr>
        <p:sp>
          <p:nvSpPr>
            <p:cNvPr id="398" name="Google Shape;398;p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6" name="Google Shape;446;p9"/>
          <p:cNvGrpSpPr/>
          <p:nvPr/>
        </p:nvGrpSpPr>
        <p:grpSpPr>
          <a:xfrm>
            <a:off x="10468970" y="5872960"/>
            <a:ext cx="2620385" cy="689413"/>
            <a:chOff x="3539975" y="3523525"/>
            <a:chExt cx="745925" cy="196250"/>
          </a:xfrm>
        </p:grpSpPr>
        <p:sp>
          <p:nvSpPr>
            <p:cNvPr id="447" name="Google Shape;447;p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3" name="Google Shape;463;p9"/>
          <p:cNvSpPr/>
          <p:nvPr/>
        </p:nvSpPr>
        <p:spPr>
          <a:xfrm>
            <a:off x="2354352" y="711497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7143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0"/>
          <p:cNvSpPr txBox="1">
            <a:spLocks noGrp="1"/>
          </p:cNvSpPr>
          <p:nvPr>
            <p:ph type="body" idx="1"/>
          </p:nvPr>
        </p:nvSpPr>
        <p:spPr>
          <a:xfrm>
            <a:off x="1462067" y="1514600"/>
            <a:ext cx="5955600" cy="20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867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</a:lstStyle>
          <a:p>
            <a:endParaRPr/>
          </a:p>
        </p:txBody>
      </p:sp>
      <p:grpSp>
        <p:nvGrpSpPr>
          <p:cNvPr id="466" name="Google Shape;466;p10"/>
          <p:cNvGrpSpPr/>
          <p:nvPr/>
        </p:nvGrpSpPr>
        <p:grpSpPr>
          <a:xfrm>
            <a:off x="522485" y="5743027"/>
            <a:ext cx="385560" cy="379624"/>
            <a:chOff x="426000" y="3302025"/>
            <a:chExt cx="220875" cy="217475"/>
          </a:xfrm>
        </p:grpSpPr>
        <p:sp>
          <p:nvSpPr>
            <p:cNvPr id="467" name="Google Shape;467;p10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9" name="Google Shape;469;p10"/>
          <p:cNvGrpSpPr/>
          <p:nvPr/>
        </p:nvGrpSpPr>
        <p:grpSpPr>
          <a:xfrm>
            <a:off x="476951" y="1888067"/>
            <a:ext cx="476605" cy="1275072"/>
            <a:chOff x="357713" y="600975"/>
            <a:chExt cx="357454" cy="956304"/>
          </a:xfrm>
        </p:grpSpPr>
        <p:sp>
          <p:nvSpPr>
            <p:cNvPr id="470" name="Google Shape;470;p1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4" name="Google Shape;474;p10"/>
          <p:cNvGrpSpPr/>
          <p:nvPr/>
        </p:nvGrpSpPr>
        <p:grpSpPr>
          <a:xfrm>
            <a:off x="1879818" y="-1347238"/>
            <a:ext cx="2692235" cy="2692235"/>
            <a:chOff x="1943325" y="-220375"/>
            <a:chExt cx="1298672" cy="1298672"/>
          </a:xfrm>
        </p:grpSpPr>
        <p:sp>
          <p:nvSpPr>
            <p:cNvPr id="475" name="Google Shape;475;p1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1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1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1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1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1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1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1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1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1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1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1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1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1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3" name="Google Shape;523;p10"/>
          <p:cNvSpPr/>
          <p:nvPr/>
        </p:nvSpPr>
        <p:spPr>
          <a:xfrm rot="-5400000">
            <a:off x="6553780" y="4006800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rgbClr val="FFFFFF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524" name="Google Shape;52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9552887" y="4505267"/>
            <a:ext cx="3370015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299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4067" y="1536633"/>
            <a:ext cx="10284000" cy="4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i Jamjuree"/>
              <a:buChar char="●"/>
              <a:defRPr sz="1800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Char char="○"/>
              <a:defRPr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Char char="■"/>
              <a:defRPr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Char char="●"/>
              <a:defRPr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Char char="○"/>
              <a:defRPr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Char char="■"/>
              <a:defRPr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Char char="●"/>
              <a:defRPr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Char char="○"/>
              <a:defRPr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Char char="■"/>
              <a:defRPr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0626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webex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42"/>
          <p:cNvSpPr txBox="1">
            <a:spLocks noGrp="1"/>
          </p:cNvSpPr>
          <p:nvPr>
            <p:ph type="ctrTitle"/>
          </p:nvPr>
        </p:nvSpPr>
        <p:spPr>
          <a:xfrm>
            <a:off x="1267038" y="1928870"/>
            <a:ext cx="9657923" cy="22612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pPr>
              <a:spcAft>
                <a:spcPts val="267"/>
              </a:spcAft>
            </a:pPr>
            <a:r>
              <a:rPr lang="id-ID" sz="3600" dirty="0" err="1"/>
              <a:t>Automation</a:t>
            </a:r>
            <a:r>
              <a:rPr lang="id-ID" sz="3600" dirty="0"/>
              <a:t> </a:t>
            </a:r>
            <a:r>
              <a:rPr lang="id-ID" sz="3600" dirty="0" err="1"/>
              <a:t>Router</a:t>
            </a:r>
            <a:r>
              <a:rPr lang="id-ID" sz="3600" dirty="0"/>
              <a:t> </a:t>
            </a:r>
            <a:r>
              <a:rPr lang="id-ID" sz="3600" dirty="0" err="1"/>
              <a:t>Settings</a:t>
            </a:r>
            <a:r>
              <a:rPr lang="id-ID" sz="3600" dirty="0"/>
              <a:t>(</a:t>
            </a:r>
            <a:r>
              <a:rPr lang="id-ID" sz="3600" dirty="0" err="1"/>
              <a:t>Password</a:t>
            </a:r>
            <a:r>
              <a:rPr lang="id-ID" sz="3600" dirty="0"/>
              <a:t>, </a:t>
            </a:r>
            <a:r>
              <a:rPr lang="id-ID" sz="3600" dirty="0" err="1"/>
              <a:t>Banner</a:t>
            </a:r>
            <a:r>
              <a:rPr lang="id-ID" sz="3600" dirty="0"/>
              <a:t> MOTD, dan New </a:t>
            </a:r>
            <a:r>
              <a:rPr lang="id-ID" sz="3600" dirty="0" err="1"/>
              <a:t>Interface</a:t>
            </a:r>
            <a:r>
              <a:rPr lang="id-ID" sz="3600" dirty="0"/>
              <a:t> </a:t>
            </a:r>
            <a:r>
              <a:rPr lang="id-ID" sz="3600" dirty="0" err="1"/>
              <a:t>with</a:t>
            </a:r>
            <a:r>
              <a:rPr lang="id-ID" sz="3600" dirty="0"/>
              <a:t> IP)</a:t>
            </a:r>
            <a:r>
              <a:rPr lang="en-ID" sz="4000" dirty="0"/>
              <a:t> </a:t>
            </a:r>
            <a:br>
              <a:rPr lang="id-ID" sz="4000" dirty="0"/>
            </a:br>
            <a:r>
              <a:rPr lang="id-ID" sz="4000" dirty="0"/>
              <a:t>&amp;</a:t>
            </a:r>
            <a:br>
              <a:rPr lang="id-ID" sz="4000" dirty="0"/>
            </a:br>
            <a:r>
              <a:rPr lang="id-ID" sz="4000" dirty="0"/>
              <a:t>Broadcasting WEBEX </a:t>
            </a:r>
            <a:r>
              <a:rPr lang="id-ID" sz="4000" dirty="0" err="1"/>
              <a:t>Chat</a:t>
            </a:r>
            <a:r>
              <a:rPr lang="id-ID" sz="4000" dirty="0"/>
              <a:t> via </a:t>
            </a:r>
            <a:r>
              <a:rPr lang="id-ID" sz="4000" dirty="0" err="1"/>
              <a:t>Jenkins</a:t>
            </a:r>
            <a:r>
              <a:rPr lang="id-ID" sz="4000" dirty="0"/>
              <a:t>.</a:t>
            </a:r>
            <a:endParaRPr lang="en-ID" sz="3200" dirty="0">
              <a:solidFill>
                <a:schemeClr val="dk2"/>
              </a:solidFill>
            </a:endParaRPr>
          </a:p>
        </p:txBody>
      </p:sp>
      <p:sp>
        <p:nvSpPr>
          <p:cNvPr id="1732" name="Google Shape;1732;p42"/>
          <p:cNvSpPr txBox="1">
            <a:spLocks noGrp="1"/>
          </p:cNvSpPr>
          <p:nvPr>
            <p:ph type="subTitle" idx="1"/>
          </p:nvPr>
        </p:nvSpPr>
        <p:spPr>
          <a:xfrm>
            <a:off x="1664700" y="4387611"/>
            <a:ext cx="8862800" cy="5040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id-ID" sz="2400" dirty="0">
                <a:solidFill>
                  <a:schemeClr val="dk2"/>
                </a:solidFill>
              </a:rPr>
              <a:t>Final Project TSA-NP</a:t>
            </a:r>
            <a:endParaRPr dirty="0"/>
          </a:p>
        </p:txBody>
      </p:sp>
      <p:sp>
        <p:nvSpPr>
          <p:cNvPr id="1733" name="Google Shape;1733;p42"/>
          <p:cNvSpPr/>
          <p:nvPr/>
        </p:nvSpPr>
        <p:spPr>
          <a:xfrm>
            <a:off x="685126" y="3059470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734" name="Google Shape;1734;p42"/>
          <p:cNvCxnSpPr>
            <a:cxnSpLocks/>
          </p:cNvCxnSpPr>
          <p:nvPr/>
        </p:nvCxnSpPr>
        <p:spPr>
          <a:xfrm>
            <a:off x="2485000" y="4217133"/>
            <a:ext cx="7222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p65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9077506" cy="5608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pPr algn="just"/>
            <a:r>
              <a:rPr lang="id-ID" sz="2800" dirty="0"/>
              <a:t>Step 2 : </a:t>
            </a:r>
            <a:r>
              <a:rPr lang="id-ID" sz="2800" dirty="0" err="1"/>
              <a:t>Check</a:t>
            </a:r>
            <a:r>
              <a:rPr lang="id-ID" sz="2800" dirty="0"/>
              <a:t> NETCONF berjalan di CSR1kv dan akses NETCONF menggunakan SSH Terminal</a:t>
            </a:r>
            <a:endParaRPr sz="2800" dirty="0"/>
          </a:p>
        </p:txBody>
      </p:sp>
      <p:sp>
        <p:nvSpPr>
          <p:cNvPr id="2511" name="Google Shape;2511;p65"/>
          <p:cNvSpPr/>
          <p:nvPr/>
        </p:nvSpPr>
        <p:spPr>
          <a:xfrm rot="7628771" flipH="1">
            <a:off x="9545839" y="1762906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rgbClr val="FFFFFF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12" name="Google Shape;2512;p65"/>
          <p:cNvSpPr/>
          <p:nvPr/>
        </p:nvSpPr>
        <p:spPr>
          <a:xfrm rot="10800000" flipH="1">
            <a:off x="7923886" y="-388386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F68962-4B5C-A18E-DAB1-F96A55168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32" y="1645461"/>
            <a:ext cx="5498662" cy="1885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8C1E80-0716-9D39-E9D0-86D2AD99B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519" y="3709682"/>
            <a:ext cx="6089020" cy="19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2BF8B6-2CC5-BD8C-F648-DC7709A1F0EF}"/>
              </a:ext>
            </a:extLst>
          </p:cNvPr>
          <p:cNvSpPr txBox="1"/>
          <p:nvPr/>
        </p:nvSpPr>
        <p:spPr>
          <a:xfrm>
            <a:off x="1969214" y="2188481"/>
            <a:ext cx="48897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F49A"/>
              </a:buClr>
              <a:buSzPts val="1800"/>
              <a:buFont typeface="Bai Jamjuree"/>
              <a:buNone/>
              <a:tabLst/>
              <a:defRPr/>
            </a:pPr>
            <a:r>
              <a:rPr kumimoji="0" lang="id-ID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PASTIKAN BAHWA “</a:t>
            </a:r>
            <a:r>
              <a:rPr kumimoji="0" lang="id-ID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ncsshd</a:t>
            </a:r>
            <a:r>
              <a:rPr kumimoji="0" lang="id-ID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” </a:t>
            </a:r>
            <a:r>
              <a:rPr kumimoji="0" lang="id-ID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running</a:t>
            </a:r>
            <a:r>
              <a:rPr kumimoji="0" lang="id-ID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D0A0A0-74DC-F57E-7DEA-C125BD9D12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519" y="2961087"/>
            <a:ext cx="4889777" cy="34741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228571-D8E9-9784-4397-3A2388FA8C7E}"/>
              </a:ext>
            </a:extLst>
          </p:cNvPr>
          <p:cNvSpPr txBox="1"/>
          <p:nvPr/>
        </p:nvSpPr>
        <p:spPr>
          <a:xfrm>
            <a:off x="7923886" y="4249843"/>
            <a:ext cx="38020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F49A"/>
              </a:buClr>
              <a:buSzPts val="1800"/>
              <a:buFont typeface="Bai Jamjuree"/>
              <a:buNone/>
              <a:tabLst/>
              <a:defRPr/>
            </a:pPr>
            <a:r>
              <a:rPr lang="id-ID" kern="0" dirty="0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M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emverifikasi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bahwa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NETCONF session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sudah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running.</a:t>
            </a:r>
          </a:p>
        </p:txBody>
      </p:sp>
    </p:spTree>
    <p:extLst>
      <p:ext uri="{BB962C8B-B14F-4D97-AF65-F5344CB8AC3E}">
        <p14:creationId xmlns:p14="http://schemas.microsoft.com/office/powerpoint/2010/main" val="1853239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p65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9077506" cy="5608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pPr algn="just"/>
            <a:r>
              <a:rPr lang="id-ID" sz="2800" dirty="0"/>
              <a:t>Step 3 : </a:t>
            </a:r>
            <a:r>
              <a:rPr lang="en-US" sz="2800" dirty="0" err="1"/>
              <a:t>Gunakan</a:t>
            </a:r>
            <a:r>
              <a:rPr lang="en-US" sz="2800" dirty="0"/>
              <a:t> </a:t>
            </a:r>
            <a:r>
              <a:rPr lang="en-US" sz="2800" dirty="0" err="1"/>
              <a:t>ncclient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connect </a:t>
            </a:r>
            <a:r>
              <a:rPr lang="en-US" sz="2800" dirty="0" err="1"/>
              <a:t>ke</a:t>
            </a:r>
            <a:r>
              <a:rPr lang="en-US" sz="2800" dirty="0"/>
              <a:t> NETCONF</a:t>
            </a:r>
            <a:endParaRPr sz="2800" dirty="0"/>
          </a:p>
        </p:txBody>
      </p:sp>
      <p:sp>
        <p:nvSpPr>
          <p:cNvPr id="2511" name="Google Shape;2511;p65"/>
          <p:cNvSpPr/>
          <p:nvPr/>
        </p:nvSpPr>
        <p:spPr>
          <a:xfrm rot="7628771" flipH="1">
            <a:off x="9545839" y="1762906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rgbClr val="FFFFFF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12" name="Google Shape;2512;p65"/>
          <p:cNvSpPr/>
          <p:nvPr/>
        </p:nvSpPr>
        <p:spPr>
          <a:xfrm rot="10800000" flipH="1">
            <a:off x="7923886" y="-388386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2BF8B6-2CC5-BD8C-F648-DC7709A1F0EF}"/>
              </a:ext>
            </a:extLst>
          </p:cNvPr>
          <p:cNvSpPr txBox="1"/>
          <p:nvPr/>
        </p:nvSpPr>
        <p:spPr>
          <a:xfrm>
            <a:off x="6496390" y="3713206"/>
            <a:ext cx="56956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F49A"/>
              </a:buClr>
              <a:buSzPts val="1800"/>
              <a:buFont typeface="Bai Jamjuree"/>
              <a:buNone/>
              <a:tabLst/>
              <a:defRPr/>
            </a:pPr>
            <a:r>
              <a:rPr kumimoji="0" lang="id-ID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PASTIKAN BAHWA “</a:t>
            </a:r>
            <a:r>
              <a:rPr kumimoji="0" lang="id-ID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ncc</a:t>
            </a:r>
            <a:r>
              <a:rPr lang="id-ID" sz="2000" kern="0" dirty="0" err="1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lient</a:t>
            </a:r>
            <a:r>
              <a:rPr kumimoji="0" lang="id-ID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” sudah terinstal 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609E5A-0DC5-5CBE-7B3E-6F0CED4B8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895" y="1502629"/>
            <a:ext cx="5111650" cy="41720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2187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p65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9077506" cy="5608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pPr algn="just"/>
            <a:r>
              <a:rPr lang="id-ID" sz="2800" dirty="0"/>
              <a:t>Step 4 : </a:t>
            </a:r>
            <a:r>
              <a:rPr lang="en-US" sz="2800" dirty="0" err="1"/>
              <a:t>Buat</a:t>
            </a:r>
            <a:r>
              <a:rPr lang="en-US" sz="2800" dirty="0"/>
              <a:t> script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ncclient</a:t>
            </a:r>
            <a:r>
              <a:rPr lang="en-US" sz="2800" dirty="0"/>
              <a:t> connect </a:t>
            </a:r>
            <a:r>
              <a:rPr lang="en-US" sz="2800" dirty="0" err="1"/>
              <a:t>ke</a:t>
            </a:r>
            <a:r>
              <a:rPr lang="en-US" sz="2800" dirty="0"/>
              <a:t> NETCONF.</a:t>
            </a:r>
            <a:endParaRPr sz="2800" dirty="0"/>
          </a:p>
        </p:txBody>
      </p:sp>
      <p:sp>
        <p:nvSpPr>
          <p:cNvPr id="2511" name="Google Shape;2511;p65"/>
          <p:cNvSpPr/>
          <p:nvPr/>
        </p:nvSpPr>
        <p:spPr>
          <a:xfrm rot="7628771" flipH="1">
            <a:off x="9545839" y="1762906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rgbClr val="FFFFFF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12" name="Google Shape;2512;p65"/>
          <p:cNvSpPr/>
          <p:nvPr/>
        </p:nvSpPr>
        <p:spPr>
          <a:xfrm rot="10800000" flipH="1">
            <a:off x="7923886" y="-388386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2BF8B6-2CC5-BD8C-F648-DC7709A1F0EF}"/>
              </a:ext>
            </a:extLst>
          </p:cNvPr>
          <p:cNvSpPr txBox="1"/>
          <p:nvPr/>
        </p:nvSpPr>
        <p:spPr>
          <a:xfrm>
            <a:off x="5816770" y="3677347"/>
            <a:ext cx="56956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F49A"/>
              </a:buClr>
              <a:buSzPts val="1800"/>
              <a:buFont typeface="Bai Jamjuree"/>
              <a:buNone/>
              <a:tabLst/>
              <a:defRPr/>
            </a:pPr>
            <a:r>
              <a:rPr kumimoji="0" lang="id-ID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Untuk memverifikasi bahwa CSR1kv menerima </a:t>
            </a:r>
            <a:r>
              <a:rPr kumimoji="0" lang="id-ID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request</a:t>
            </a:r>
            <a:r>
              <a:rPr kumimoji="0" lang="id-ID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</a:t>
            </a:r>
            <a:r>
              <a:rPr kumimoji="0" lang="id-ID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NETCONFnya</a:t>
            </a:r>
            <a:r>
              <a:rPr kumimoji="0" lang="id-ID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maka akan ada </a:t>
            </a:r>
            <a:r>
              <a:rPr kumimoji="0" lang="id-ID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syslog</a:t>
            </a:r>
            <a:r>
              <a:rPr kumimoji="0" lang="id-ID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pesan </a:t>
            </a:r>
            <a:r>
              <a:rPr kumimoji="0" lang="id-ID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%DMI-5-AUTH_PASSED</a:t>
            </a:r>
            <a:r>
              <a:rPr kumimoji="0" lang="id-ID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</a:t>
            </a:r>
            <a:r>
              <a:rPr kumimoji="0" lang="id-ID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di CSR1kv VM.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19F698-BCD6-196B-0090-A8775168E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067" y="2103082"/>
            <a:ext cx="4262686" cy="31485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2887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p65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9077506" cy="5608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pPr algn="just"/>
            <a:r>
              <a:rPr lang="id-ID" sz="2800" dirty="0"/>
              <a:t>Step 5 : Konfigurasi </a:t>
            </a:r>
            <a:r>
              <a:rPr lang="id-ID" sz="2800" dirty="0" err="1"/>
              <a:t>ncclient</a:t>
            </a:r>
            <a:r>
              <a:rPr lang="id-ID" sz="2800" dirty="0"/>
              <a:t> untuk mendapatkan </a:t>
            </a:r>
            <a:r>
              <a:rPr lang="id-ID" sz="2800" dirty="0" err="1"/>
              <a:t>config</a:t>
            </a:r>
            <a:r>
              <a:rPr lang="id-ID" sz="2800" dirty="0"/>
              <a:t>.</a:t>
            </a:r>
            <a:endParaRPr sz="2800" dirty="0"/>
          </a:p>
        </p:txBody>
      </p:sp>
      <p:sp>
        <p:nvSpPr>
          <p:cNvPr id="2511" name="Google Shape;2511;p65"/>
          <p:cNvSpPr/>
          <p:nvPr/>
        </p:nvSpPr>
        <p:spPr>
          <a:xfrm rot="10800000" flipH="1">
            <a:off x="10854686" y="1520859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rgbClr val="FFFFFF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12" name="Google Shape;2512;p65"/>
          <p:cNvSpPr/>
          <p:nvPr/>
        </p:nvSpPr>
        <p:spPr>
          <a:xfrm rot="10800000" flipH="1">
            <a:off x="7923886" y="-388386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2BF8B6-2CC5-BD8C-F648-DC7709A1F0EF}"/>
              </a:ext>
            </a:extLst>
          </p:cNvPr>
          <p:cNvSpPr txBox="1"/>
          <p:nvPr/>
        </p:nvSpPr>
        <p:spPr>
          <a:xfrm>
            <a:off x="1262698" y="2636650"/>
            <a:ext cx="85715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F49A"/>
              </a:buClr>
              <a:buSzPts val="1800"/>
              <a:buFont typeface="Bai Jamjuree"/>
              <a:buNone/>
              <a:tabLst/>
              <a:defRPr/>
            </a:pPr>
            <a:r>
              <a:rPr kumimoji="0" lang="id-ID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Xml.dom.minidom</a:t>
            </a:r>
            <a:r>
              <a:rPr kumimoji="0" lang="id-ID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</a:t>
            </a:r>
            <a:r>
              <a:rPr kumimoji="0" lang="id-ID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adalah </a:t>
            </a:r>
            <a:r>
              <a:rPr kumimoji="0" lang="id-ID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module</a:t>
            </a:r>
            <a:r>
              <a:rPr kumimoji="0" lang="id-ID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untuk merapikan </a:t>
            </a:r>
            <a:r>
              <a:rPr kumimoji="0" lang="id-ID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xml</a:t>
            </a:r>
            <a:r>
              <a:rPr kumimoji="0" lang="id-ID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F49A"/>
              </a:buClr>
              <a:buSzPts val="1800"/>
              <a:buFont typeface="Bai Jamjuree"/>
              <a:buNone/>
              <a:tabLst/>
              <a:defRPr/>
            </a:pP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i Jamjuree"/>
              <a:cs typeface="Bai Jamjuree"/>
              <a:sym typeface="Bai Jamjuree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F49A"/>
              </a:buClr>
              <a:buSzPts val="1800"/>
              <a:buFont typeface="Bai Jamjuree"/>
              <a:buNone/>
              <a:tabLst/>
              <a:defRPr/>
            </a:pPr>
            <a:r>
              <a:rPr kumimoji="0" lang="id-ID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Running</a:t>
            </a:r>
            <a:r>
              <a:rPr kumimoji="0" lang="id-ID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program untuk mendapatkan </a:t>
            </a:r>
            <a:r>
              <a:rPr kumimoji="0" lang="id-ID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config</a:t>
            </a:r>
            <a:r>
              <a:rPr kumimoji="0" lang="id-ID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</a:t>
            </a:r>
            <a:r>
              <a:rPr kumimoji="0" lang="id-ID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router</a:t>
            </a:r>
            <a:r>
              <a:rPr kumimoji="0" lang="id-ID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F49A"/>
              </a:buClr>
              <a:buSzPts val="1800"/>
              <a:buFont typeface="Bai Jamjuree"/>
              <a:buNone/>
              <a:tabLst/>
              <a:defRPr/>
            </a:pP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i Jamjuree"/>
              <a:cs typeface="Bai Jamjuree"/>
              <a:sym typeface="Bai Jamjuree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F49A"/>
              </a:buClr>
              <a:buSzPts val="1800"/>
              <a:buFont typeface="Bai Jamjuree"/>
              <a:buNone/>
              <a:tabLst/>
              <a:defRPr/>
            </a:pPr>
            <a:r>
              <a:rPr kumimoji="0" lang="id-ID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Copy</a:t>
            </a:r>
            <a:r>
              <a:rPr kumimoji="0" lang="id-ID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</a:t>
            </a:r>
            <a:r>
              <a:rPr kumimoji="0" lang="id-ID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output</a:t>
            </a:r>
            <a:r>
              <a:rPr kumimoji="0" lang="id-ID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dan </a:t>
            </a:r>
            <a:r>
              <a:rPr kumimoji="0" lang="id-ID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save</a:t>
            </a:r>
            <a:r>
              <a:rPr kumimoji="0" lang="id-ID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untuk nanti membandingkan setelah hasil konfigurasi.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91A554-F785-8400-B90B-0015EC73C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699" y="1645461"/>
            <a:ext cx="9301225" cy="630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7750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p65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9077506" cy="5608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pPr algn="just"/>
            <a:r>
              <a:rPr lang="id-ID" sz="2800" dirty="0"/>
              <a:t>Step 6 : Konfigurasi </a:t>
            </a:r>
            <a:r>
              <a:rPr lang="id-ID" sz="2800" dirty="0" err="1"/>
              <a:t>ncclient</a:t>
            </a:r>
            <a:r>
              <a:rPr lang="id-ID" sz="2800" dirty="0"/>
              <a:t> untuk </a:t>
            </a:r>
            <a:r>
              <a:rPr lang="id-ID" sz="2800" dirty="0" err="1"/>
              <a:t>setting</a:t>
            </a:r>
            <a:r>
              <a:rPr lang="id-ID" sz="2800" dirty="0"/>
              <a:t> </a:t>
            </a:r>
            <a:r>
              <a:rPr lang="id-ID" sz="2800" dirty="0" err="1"/>
              <a:t>password</a:t>
            </a:r>
            <a:r>
              <a:rPr lang="id-ID" sz="2800" dirty="0"/>
              <a:t> </a:t>
            </a:r>
            <a:r>
              <a:rPr lang="id-ID" sz="2800" dirty="0" err="1"/>
              <a:t>router</a:t>
            </a:r>
            <a:endParaRPr sz="2800" dirty="0"/>
          </a:p>
        </p:txBody>
      </p:sp>
      <p:sp>
        <p:nvSpPr>
          <p:cNvPr id="2511" name="Google Shape;2511;p65"/>
          <p:cNvSpPr/>
          <p:nvPr/>
        </p:nvSpPr>
        <p:spPr>
          <a:xfrm rot="10800000" flipH="1">
            <a:off x="10854686" y="1520859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rgbClr val="FFFFFF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12" name="Google Shape;2512;p65"/>
          <p:cNvSpPr/>
          <p:nvPr/>
        </p:nvSpPr>
        <p:spPr>
          <a:xfrm rot="10800000" flipH="1">
            <a:off x="7923886" y="-388386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CAF205-A03A-83C1-6889-A2B7D351A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04" y="2296691"/>
            <a:ext cx="6049719" cy="2626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918914-DBB3-DE1E-3FB1-E6FECFD4E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984" y="1947772"/>
            <a:ext cx="4599305" cy="1032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551A33-382A-45B7-C548-212100EE69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984" y="3609959"/>
            <a:ext cx="4558306" cy="2916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6171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p65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9077506" cy="5608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pPr algn="just"/>
            <a:r>
              <a:rPr lang="id-ID" sz="2800" dirty="0"/>
              <a:t>Step 7 : Konfigurasi </a:t>
            </a:r>
            <a:r>
              <a:rPr lang="id-ID" sz="2800" dirty="0" err="1"/>
              <a:t>ncclient</a:t>
            </a:r>
            <a:r>
              <a:rPr lang="id-ID" sz="2800" dirty="0"/>
              <a:t> untuk </a:t>
            </a:r>
            <a:r>
              <a:rPr lang="id-ID" sz="2800" dirty="0" err="1"/>
              <a:t>setting</a:t>
            </a:r>
            <a:r>
              <a:rPr lang="id-ID" sz="2800" dirty="0"/>
              <a:t> </a:t>
            </a:r>
            <a:r>
              <a:rPr lang="id-ID" sz="2800" dirty="0" err="1"/>
              <a:t>banner</a:t>
            </a:r>
            <a:r>
              <a:rPr lang="id-ID" sz="2800" dirty="0"/>
              <a:t> </a:t>
            </a:r>
            <a:r>
              <a:rPr lang="id-ID" sz="2800" dirty="0" err="1"/>
              <a:t>motd</a:t>
            </a:r>
            <a:endParaRPr sz="2800" dirty="0"/>
          </a:p>
        </p:txBody>
      </p:sp>
      <p:sp>
        <p:nvSpPr>
          <p:cNvPr id="2511" name="Google Shape;2511;p65"/>
          <p:cNvSpPr/>
          <p:nvPr/>
        </p:nvSpPr>
        <p:spPr>
          <a:xfrm rot="10800000" flipH="1">
            <a:off x="10854686" y="1520859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rgbClr val="FFFFFF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12" name="Google Shape;2512;p65"/>
          <p:cNvSpPr/>
          <p:nvPr/>
        </p:nvSpPr>
        <p:spPr>
          <a:xfrm rot="10800000" flipH="1">
            <a:off x="7923886" y="-388386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A17D9F-152A-61D5-CA47-788172ADA8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00" y="2018758"/>
            <a:ext cx="5893547" cy="2820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76AE4B-EE85-4FA2-C2ED-9AB623116C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541" y="1896050"/>
            <a:ext cx="4981361" cy="891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7A3A72-F82C-749F-9C0F-5A77A8A08A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541" y="3056736"/>
            <a:ext cx="4980748" cy="36629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3314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p65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9077506" cy="5608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pPr algn="just"/>
            <a:r>
              <a:rPr lang="id-ID" sz="2800" dirty="0"/>
              <a:t>Step 8 : Konfigurasi </a:t>
            </a:r>
            <a:r>
              <a:rPr lang="id-ID" sz="2800" dirty="0" err="1"/>
              <a:t>ncclient</a:t>
            </a:r>
            <a:r>
              <a:rPr lang="id-ID" sz="2800" dirty="0"/>
              <a:t> untuk menambahkan </a:t>
            </a:r>
            <a:r>
              <a:rPr lang="id-ID" sz="2800" dirty="0" err="1"/>
              <a:t>interface</a:t>
            </a:r>
            <a:endParaRPr sz="2800" dirty="0"/>
          </a:p>
        </p:txBody>
      </p:sp>
      <p:sp>
        <p:nvSpPr>
          <p:cNvPr id="2511" name="Google Shape;2511;p65"/>
          <p:cNvSpPr/>
          <p:nvPr/>
        </p:nvSpPr>
        <p:spPr>
          <a:xfrm rot="10800000" flipH="1">
            <a:off x="10854686" y="1520859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rgbClr val="FFFFFF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12" name="Google Shape;2512;p65"/>
          <p:cNvSpPr/>
          <p:nvPr/>
        </p:nvSpPr>
        <p:spPr>
          <a:xfrm rot="10800000" flipH="1">
            <a:off x="7923886" y="-388386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B2BBBE-BDF3-58CA-B9F5-21C661E806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00" y="1896050"/>
            <a:ext cx="5662566" cy="4365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0E06F8-FC75-612D-18A7-918DBB36A2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235" y="1896050"/>
            <a:ext cx="4469765" cy="1142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AA775B-DA66-9273-3462-795544FB86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235" y="3260873"/>
            <a:ext cx="4383859" cy="34902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3063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p65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9077506" cy="5608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pPr algn="just"/>
            <a:r>
              <a:rPr lang="id-ID" sz="2800" dirty="0"/>
              <a:t>Step 9 : Kumpulkan dan </a:t>
            </a:r>
            <a:r>
              <a:rPr lang="id-ID" sz="2800" dirty="0" err="1"/>
              <a:t>Automation</a:t>
            </a:r>
            <a:r>
              <a:rPr lang="id-ID" sz="2800" dirty="0"/>
              <a:t>!</a:t>
            </a:r>
            <a:endParaRPr sz="2800" dirty="0"/>
          </a:p>
        </p:txBody>
      </p:sp>
      <p:sp>
        <p:nvSpPr>
          <p:cNvPr id="2511" name="Google Shape;2511;p65"/>
          <p:cNvSpPr/>
          <p:nvPr/>
        </p:nvSpPr>
        <p:spPr>
          <a:xfrm rot="10800000" flipH="1">
            <a:off x="10854686" y="1520859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rgbClr val="FFFFFF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12" name="Google Shape;2512;p65"/>
          <p:cNvSpPr/>
          <p:nvPr/>
        </p:nvSpPr>
        <p:spPr>
          <a:xfrm rot="10800000" flipH="1">
            <a:off x="7923886" y="-388386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B353FB-37F9-1D08-6E1C-2027AB903E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965" y="1332795"/>
            <a:ext cx="5267506" cy="4807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173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p65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9077506" cy="5608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pPr algn="just"/>
            <a:r>
              <a:rPr lang="id-ID" sz="2800" dirty="0"/>
              <a:t>Step 10 : Buat </a:t>
            </a:r>
            <a:r>
              <a:rPr lang="id-ID" sz="2800" dirty="0" err="1"/>
              <a:t>Git</a:t>
            </a:r>
            <a:r>
              <a:rPr lang="id-ID" sz="2800" dirty="0"/>
              <a:t> </a:t>
            </a:r>
            <a:r>
              <a:rPr lang="id-ID" sz="2800" dirty="0" err="1"/>
              <a:t>Repository</a:t>
            </a:r>
            <a:r>
              <a:rPr lang="id-ID" sz="2800" dirty="0"/>
              <a:t> yang terintegrasi dengan </a:t>
            </a:r>
            <a:r>
              <a:rPr lang="id-ID" sz="2800" dirty="0" err="1"/>
              <a:t>GitHub</a:t>
            </a:r>
            <a:r>
              <a:rPr lang="id-ID" sz="2800" dirty="0"/>
              <a:t>.</a:t>
            </a:r>
            <a:endParaRPr sz="2800" dirty="0"/>
          </a:p>
        </p:txBody>
      </p:sp>
      <p:sp>
        <p:nvSpPr>
          <p:cNvPr id="2511" name="Google Shape;2511;p65"/>
          <p:cNvSpPr/>
          <p:nvPr/>
        </p:nvSpPr>
        <p:spPr>
          <a:xfrm rot="10800000" flipH="1">
            <a:off x="200906" y="2764420"/>
            <a:ext cx="753094" cy="1900916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rgbClr val="FFFFFF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12" name="Google Shape;2512;p65"/>
          <p:cNvSpPr/>
          <p:nvPr/>
        </p:nvSpPr>
        <p:spPr>
          <a:xfrm rot="10800000" flipH="1">
            <a:off x="7923886" y="-388386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1CC6E7-F4EC-7A87-CE0A-BB47BBE71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436" y="1920480"/>
            <a:ext cx="4414763" cy="709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73065A-01B0-E05C-4A06-DE6371B41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437" y="2878326"/>
            <a:ext cx="4414763" cy="12350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B56A8D-5D58-7836-05EB-3DB875D90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6437" y="4343680"/>
            <a:ext cx="4414763" cy="7161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BAAE45-BBC3-9A44-F4EC-4DFEA10EFD33}"/>
              </a:ext>
            </a:extLst>
          </p:cNvPr>
          <p:cNvSpPr txBox="1"/>
          <p:nvPr/>
        </p:nvSpPr>
        <p:spPr>
          <a:xfrm>
            <a:off x="6151665" y="1920480"/>
            <a:ext cx="578587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F49A"/>
              </a:buClr>
              <a:buSzPts val="1800"/>
              <a:buFont typeface="Bai Jamjuree"/>
              <a:buNone/>
              <a:tabLst/>
              <a:defRPr/>
            </a:pPr>
            <a:r>
              <a:rPr kumimoji="0" lang="id-ID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	Masukkan </a:t>
            </a:r>
            <a:r>
              <a:rPr kumimoji="0" lang="id-ID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command</a:t>
            </a:r>
            <a:r>
              <a:rPr kumimoji="0" lang="id-ID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</a:t>
            </a:r>
            <a:r>
              <a:rPr kumimoji="0" lang="id-ID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git</a:t>
            </a:r>
            <a:r>
              <a:rPr kumimoji="0" lang="id-ID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</a:t>
            </a:r>
            <a:r>
              <a:rPr kumimoji="0" lang="id-ID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add</a:t>
            </a:r>
            <a:r>
              <a:rPr kumimoji="0" lang="id-ID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* </a:t>
            </a:r>
            <a:r>
              <a:rPr kumimoji="0" lang="id-ID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untuk menambahkan semua </a:t>
            </a:r>
            <a:r>
              <a:rPr kumimoji="0" lang="id-ID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file</a:t>
            </a:r>
            <a:r>
              <a:rPr kumimoji="0" lang="id-ID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yang ada di </a:t>
            </a:r>
            <a:r>
              <a:rPr kumimoji="0" lang="id-ID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directory</a:t>
            </a:r>
            <a:r>
              <a:rPr kumimoji="0" lang="id-ID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ke dalam </a:t>
            </a:r>
            <a:r>
              <a:rPr kumimoji="0" lang="id-ID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git</a:t>
            </a:r>
            <a:r>
              <a:rPr kumimoji="0" lang="id-ID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. Lalu masukkan </a:t>
            </a:r>
            <a:r>
              <a:rPr kumimoji="0" lang="id-ID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command</a:t>
            </a:r>
            <a:r>
              <a:rPr kumimoji="0" lang="id-ID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</a:t>
            </a:r>
            <a:r>
              <a:rPr kumimoji="0" lang="id-ID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git</a:t>
            </a:r>
            <a:r>
              <a:rPr kumimoji="0" lang="id-ID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</a:t>
            </a:r>
            <a:r>
              <a:rPr kumimoji="0" lang="id-ID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commit</a:t>
            </a:r>
            <a:r>
              <a:rPr kumimoji="0" lang="id-ID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-m “Program untuk </a:t>
            </a:r>
            <a:r>
              <a:rPr kumimoji="0" lang="id-ID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mengkonfigurasi</a:t>
            </a:r>
            <a:r>
              <a:rPr kumimoji="0" lang="id-ID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</a:t>
            </a:r>
            <a:r>
              <a:rPr kumimoji="0" lang="id-ID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router</a:t>
            </a:r>
            <a:r>
              <a:rPr kumimoji="0" lang="id-ID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”  </a:t>
            </a:r>
            <a:r>
              <a:rPr kumimoji="0" lang="id-ID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untuk mengkomit dengan pesan atau deskripsi.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F49A"/>
              </a:buClr>
              <a:buSzPts val="1800"/>
              <a:buFont typeface="Bai Jamjuree"/>
              <a:buNone/>
              <a:tabLst/>
              <a:defRPr/>
            </a:pPr>
            <a:endParaRPr lang="id-ID" sz="2000" kern="0" dirty="0">
              <a:solidFill>
                <a:srgbClr val="FFFFFF"/>
              </a:solidFill>
              <a:latin typeface="Bai Jamjuree"/>
              <a:cs typeface="Bai Jamjuree"/>
              <a:sym typeface="Bai Jamjuree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F49A"/>
              </a:buClr>
              <a:buSzPts val="1800"/>
              <a:buFont typeface="Bai Jamjuree"/>
              <a:buNone/>
              <a:tabLst/>
              <a:defRPr/>
            </a:pPr>
            <a:r>
              <a:rPr lang="id-ID" sz="2000" kern="0" dirty="0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	</a:t>
            </a:r>
            <a:r>
              <a:rPr kumimoji="0" lang="id-ID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Gunakan </a:t>
            </a:r>
            <a:r>
              <a:rPr kumimoji="0" lang="id-ID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command</a:t>
            </a:r>
            <a:r>
              <a:rPr kumimoji="0" lang="id-ID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</a:t>
            </a:r>
            <a:r>
              <a:rPr kumimoji="0" lang="id-ID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git</a:t>
            </a:r>
            <a:r>
              <a:rPr kumimoji="0" lang="id-ID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</a:t>
            </a:r>
            <a:r>
              <a:rPr kumimoji="0" lang="id-ID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push</a:t>
            </a:r>
            <a:r>
              <a:rPr kumimoji="0" lang="id-ID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</a:t>
            </a:r>
            <a:r>
              <a:rPr kumimoji="0" lang="id-ID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origin</a:t>
            </a:r>
            <a:r>
              <a:rPr kumimoji="0" lang="id-ID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master</a:t>
            </a:r>
            <a:r>
              <a:rPr kumimoji="0" lang="id-ID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untuk mengekspor </a:t>
            </a:r>
            <a:r>
              <a:rPr kumimoji="0" lang="id-ID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file</a:t>
            </a:r>
            <a:r>
              <a:rPr kumimoji="0" lang="id-ID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yang </a:t>
            </a:r>
            <a:r>
              <a:rPr kumimoji="0" lang="id-ID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diadd</a:t>
            </a:r>
            <a:r>
              <a:rPr kumimoji="0" lang="id-ID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</a:t>
            </a:r>
            <a:r>
              <a:rPr kumimoji="0" lang="id-ID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git</a:t>
            </a:r>
            <a:r>
              <a:rPr kumimoji="0" lang="id-ID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dan sudah </a:t>
            </a:r>
            <a:r>
              <a:rPr kumimoji="0" lang="id-ID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dicommit</a:t>
            </a:r>
            <a:r>
              <a:rPr kumimoji="0" lang="id-ID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. Lalu masukkan </a:t>
            </a:r>
            <a:r>
              <a:rPr kumimoji="0" lang="id-ID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username</a:t>
            </a:r>
            <a:r>
              <a:rPr kumimoji="0" lang="id-ID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akun </a:t>
            </a:r>
            <a:r>
              <a:rPr kumimoji="0" lang="id-ID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github</a:t>
            </a:r>
            <a:r>
              <a:rPr kumimoji="0" lang="id-ID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dengan </a:t>
            </a:r>
            <a:r>
              <a:rPr kumimoji="0" lang="id-ID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passwordnya</a:t>
            </a:r>
            <a:r>
              <a:rPr kumimoji="0" lang="id-ID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adalah </a:t>
            </a:r>
            <a:r>
              <a:rPr kumimoji="0" lang="id-ID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token</a:t>
            </a:r>
            <a:r>
              <a:rPr kumimoji="0" lang="id-ID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developer akun.</a:t>
            </a:r>
          </a:p>
        </p:txBody>
      </p:sp>
    </p:spTree>
    <p:extLst>
      <p:ext uri="{BB962C8B-B14F-4D97-AF65-F5344CB8AC3E}">
        <p14:creationId xmlns:p14="http://schemas.microsoft.com/office/powerpoint/2010/main" val="3986944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p46"/>
          <p:cNvSpPr txBox="1">
            <a:spLocks noGrp="1"/>
          </p:cNvSpPr>
          <p:nvPr>
            <p:ph type="title"/>
          </p:nvPr>
        </p:nvSpPr>
        <p:spPr>
          <a:xfrm>
            <a:off x="1956400" y="3497835"/>
            <a:ext cx="8279200" cy="1122400"/>
          </a:xfrm>
          <a:prstGeom prst="rect">
            <a:avLst/>
          </a:prstGeom>
        </p:spPr>
        <p:txBody>
          <a:bodyPr spcFirstLastPara="1" wrap="square" lIns="121900" tIns="0" rIns="121900" bIns="121900" anchor="ctr" anchorCtr="0">
            <a:noAutofit/>
          </a:bodyPr>
          <a:lstStyle/>
          <a:p>
            <a:r>
              <a:rPr lang="id-ID" sz="6000" dirty="0">
                <a:solidFill>
                  <a:schemeClr val="dk2"/>
                </a:solidFill>
              </a:rPr>
              <a:t>SOLUSI 2</a:t>
            </a:r>
            <a:endParaRPr sz="8000" dirty="0"/>
          </a:p>
        </p:txBody>
      </p:sp>
      <p:sp>
        <p:nvSpPr>
          <p:cNvPr id="1794" name="Google Shape;1794;p46"/>
          <p:cNvSpPr txBox="1">
            <a:spLocks noGrp="1"/>
          </p:cNvSpPr>
          <p:nvPr>
            <p:ph type="title" idx="2"/>
          </p:nvPr>
        </p:nvSpPr>
        <p:spPr>
          <a:xfrm>
            <a:off x="3664400" y="1287335"/>
            <a:ext cx="4863200" cy="21332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r>
              <a:rPr lang="en" dirty="0"/>
              <a:t>0</a:t>
            </a:r>
            <a:r>
              <a:rPr lang="id-ID" dirty="0"/>
              <a:t>3</a:t>
            </a:r>
            <a:endParaRPr dirty="0"/>
          </a:p>
        </p:txBody>
      </p:sp>
      <p:sp>
        <p:nvSpPr>
          <p:cNvPr id="1795" name="Google Shape;1795;p46"/>
          <p:cNvSpPr txBox="1">
            <a:spLocks noGrp="1"/>
          </p:cNvSpPr>
          <p:nvPr>
            <p:ph type="subTitle" idx="1"/>
          </p:nvPr>
        </p:nvSpPr>
        <p:spPr>
          <a:xfrm>
            <a:off x="1065970" y="5056148"/>
            <a:ext cx="10157842" cy="4644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id-ID" sz="2400" dirty="0"/>
              <a:t>Broadcasting WEBEX </a:t>
            </a:r>
            <a:r>
              <a:rPr lang="id-ID" sz="2400" dirty="0" err="1"/>
              <a:t>Chat</a:t>
            </a:r>
            <a:r>
              <a:rPr lang="id-ID" sz="2400" dirty="0"/>
              <a:t> via </a:t>
            </a:r>
            <a:r>
              <a:rPr lang="id-ID" sz="2400" dirty="0" err="1"/>
              <a:t>Jenkins</a:t>
            </a:r>
            <a:endParaRPr lang="id-ID" sz="2000" dirty="0"/>
          </a:p>
        </p:txBody>
      </p:sp>
      <p:grpSp>
        <p:nvGrpSpPr>
          <p:cNvPr id="1796" name="Google Shape;1796;p46"/>
          <p:cNvGrpSpPr/>
          <p:nvPr/>
        </p:nvGrpSpPr>
        <p:grpSpPr>
          <a:xfrm flipH="1">
            <a:off x="2832017" y="2582562"/>
            <a:ext cx="1057675" cy="243865"/>
            <a:chOff x="2685575" y="2835950"/>
            <a:chExt cx="433000" cy="99825"/>
          </a:xfrm>
        </p:grpSpPr>
        <p:sp>
          <p:nvSpPr>
            <p:cNvPr id="1797" name="Google Shape;1797;p4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8" name="Google Shape;1798;p4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9" name="Google Shape;1799;p4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0" name="Google Shape;1800;p4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801" name="Google Shape;1801;p46"/>
          <p:cNvSpPr/>
          <p:nvPr/>
        </p:nvSpPr>
        <p:spPr>
          <a:xfrm rot="10800000" flipH="1">
            <a:off x="8664855" y="795600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rgbClr val="FFFFFF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02" name="Google Shape;1802;p46"/>
          <p:cNvSpPr/>
          <p:nvPr/>
        </p:nvSpPr>
        <p:spPr>
          <a:xfrm flipH="1">
            <a:off x="10235616" y="3987980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803" name="Google Shape;1803;p46"/>
          <p:cNvCxnSpPr/>
          <p:nvPr/>
        </p:nvCxnSpPr>
        <p:spPr>
          <a:xfrm>
            <a:off x="2624200" y="4772481"/>
            <a:ext cx="6944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4556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44"/>
          <p:cNvSpPr/>
          <p:nvPr/>
        </p:nvSpPr>
        <p:spPr>
          <a:xfrm>
            <a:off x="6199899" y="5296949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55" name="Google Shape;1755;p44"/>
          <p:cNvSpPr/>
          <p:nvPr/>
        </p:nvSpPr>
        <p:spPr>
          <a:xfrm>
            <a:off x="1268024" y="4228400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56" name="Google Shape;1756;p44"/>
          <p:cNvSpPr/>
          <p:nvPr/>
        </p:nvSpPr>
        <p:spPr>
          <a:xfrm>
            <a:off x="6022444" y="3063220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57" name="Google Shape;1757;p44"/>
          <p:cNvSpPr/>
          <p:nvPr/>
        </p:nvSpPr>
        <p:spPr>
          <a:xfrm>
            <a:off x="1268024" y="2151047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58" name="Google Shape;1758;p44"/>
          <p:cNvSpPr txBox="1">
            <a:spLocks noGrp="1"/>
          </p:cNvSpPr>
          <p:nvPr>
            <p:ph type="title" idx="21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r>
              <a:rPr lang="id-ID" dirty="0"/>
              <a:t>DAFTAR ISI</a:t>
            </a:r>
            <a:endParaRPr dirty="0"/>
          </a:p>
        </p:txBody>
      </p:sp>
      <p:sp>
        <p:nvSpPr>
          <p:cNvPr id="1759" name="Google Shape;1759;p44"/>
          <p:cNvSpPr txBox="1">
            <a:spLocks noGrp="1"/>
          </p:cNvSpPr>
          <p:nvPr>
            <p:ph type="title"/>
          </p:nvPr>
        </p:nvSpPr>
        <p:spPr>
          <a:xfrm>
            <a:off x="1090567" y="2046771"/>
            <a:ext cx="1095600" cy="739200"/>
          </a:xfrm>
          <a:prstGeom prst="rect">
            <a:avLst/>
          </a:prstGeom>
        </p:spPr>
        <p:txBody>
          <a:bodyPr spcFirstLastPara="1" wrap="square" lIns="121900" tIns="243833" rIns="121900" bIns="121900" anchor="t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1760" name="Google Shape;1760;p44"/>
          <p:cNvSpPr txBox="1">
            <a:spLocks noGrp="1"/>
          </p:cNvSpPr>
          <p:nvPr>
            <p:ph type="subTitle" idx="1"/>
          </p:nvPr>
        </p:nvSpPr>
        <p:spPr>
          <a:xfrm>
            <a:off x="2186233" y="1977933"/>
            <a:ext cx="3849600" cy="4728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id-ID" dirty="0"/>
              <a:t>LATAR BELAKANG</a:t>
            </a:r>
            <a:endParaRPr dirty="0"/>
          </a:p>
        </p:txBody>
      </p:sp>
      <p:sp>
        <p:nvSpPr>
          <p:cNvPr id="1761" name="Google Shape;1761;p44"/>
          <p:cNvSpPr txBox="1">
            <a:spLocks noGrp="1"/>
          </p:cNvSpPr>
          <p:nvPr>
            <p:ph type="subTitle" idx="2"/>
          </p:nvPr>
        </p:nvSpPr>
        <p:spPr>
          <a:xfrm>
            <a:off x="2186233" y="2450720"/>
            <a:ext cx="3132400" cy="7296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id-ID" dirty="0"/>
              <a:t>Skenario Masalah dan </a:t>
            </a:r>
            <a:r>
              <a:rPr lang="id-ID" dirty="0" err="1"/>
              <a:t>Software</a:t>
            </a:r>
            <a:r>
              <a:rPr lang="id-ID" dirty="0"/>
              <a:t> yang digunakan.</a:t>
            </a:r>
            <a:endParaRPr dirty="0"/>
          </a:p>
        </p:txBody>
      </p:sp>
      <p:sp>
        <p:nvSpPr>
          <p:cNvPr id="1762" name="Google Shape;1762;p44"/>
          <p:cNvSpPr txBox="1">
            <a:spLocks noGrp="1"/>
          </p:cNvSpPr>
          <p:nvPr>
            <p:ph type="title" idx="3"/>
          </p:nvPr>
        </p:nvSpPr>
        <p:spPr>
          <a:xfrm>
            <a:off x="1090567" y="4115498"/>
            <a:ext cx="1095600" cy="739200"/>
          </a:xfrm>
          <a:prstGeom prst="rect">
            <a:avLst/>
          </a:prstGeom>
        </p:spPr>
        <p:txBody>
          <a:bodyPr spcFirstLastPara="1" wrap="square" lIns="121900" tIns="243833" rIns="121900" bIns="121900" anchor="t" anchorCtr="0">
            <a:noAutofit/>
          </a:bodyPr>
          <a:lstStyle/>
          <a:p>
            <a:r>
              <a:rPr lang="en" dirty="0"/>
              <a:t>0</a:t>
            </a:r>
            <a:r>
              <a:rPr lang="id-ID" dirty="0"/>
              <a:t>3</a:t>
            </a:r>
            <a:endParaRPr dirty="0"/>
          </a:p>
        </p:txBody>
      </p:sp>
      <p:sp>
        <p:nvSpPr>
          <p:cNvPr id="1763" name="Google Shape;1763;p44"/>
          <p:cNvSpPr txBox="1">
            <a:spLocks noGrp="1"/>
          </p:cNvSpPr>
          <p:nvPr>
            <p:ph type="subTitle" idx="4"/>
          </p:nvPr>
        </p:nvSpPr>
        <p:spPr>
          <a:xfrm>
            <a:off x="2186233" y="4048999"/>
            <a:ext cx="3849600" cy="4728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id-ID" dirty="0"/>
              <a:t>SOLUSI 2</a:t>
            </a:r>
            <a:endParaRPr dirty="0"/>
          </a:p>
        </p:txBody>
      </p:sp>
      <p:sp>
        <p:nvSpPr>
          <p:cNvPr id="1764" name="Google Shape;1764;p44"/>
          <p:cNvSpPr txBox="1">
            <a:spLocks noGrp="1"/>
          </p:cNvSpPr>
          <p:nvPr>
            <p:ph type="subTitle" idx="5"/>
          </p:nvPr>
        </p:nvSpPr>
        <p:spPr>
          <a:xfrm>
            <a:off x="2186233" y="4521786"/>
            <a:ext cx="3658756" cy="1278578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id-ID" sz="2000" dirty="0"/>
              <a:t>Broadcasting WEBEX </a:t>
            </a:r>
            <a:r>
              <a:rPr lang="id-ID" sz="2000" dirty="0" err="1"/>
              <a:t>Chat</a:t>
            </a:r>
            <a:r>
              <a:rPr lang="id-ID" sz="2000" dirty="0"/>
              <a:t> via </a:t>
            </a:r>
            <a:r>
              <a:rPr lang="id-ID" sz="2000" dirty="0" err="1"/>
              <a:t>Jenkins</a:t>
            </a:r>
            <a:endParaRPr dirty="0"/>
          </a:p>
        </p:txBody>
      </p:sp>
      <p:sp>
        <p:nvSpPr>
          <p:cNvPr id="1768" name="Google Shape;1768;p44"/>
          <p:cNvSpPr txBox="1">
            <a:spLocks noGrp="1"/>
          </p:cNvSpPr>
          <p:nvPr>
            <p:ph type="title" idx="9"/>
          </p:nvPr>
        </p:nvSpPr>
        <p:spPr>
          <a:xfrm>
            <a:off x="5844989" y="2958944"/>
            <a:ext cx="1095600" cy="739200"/>
          </a:xfrm>
          <a:prstGeom prst="rect">
            <a:avLst/>
          </a:prstGeom>
        </p:spPr>
        <p:txBody>
          <a:bodyPr spcFirstLastPara="1" wrap="square" lIns="121900" tIns="243833" rIns="121900" bIns="121900" anchor="t" anchorCtr="0">
            <a:noAutofit/>
          </a:bodyPr>
          <a:lstStyle/>
          <a:p>
            <a:r>
              <a:rPr lang="en" dirty="0"/>
              <a:t>0</a:t>
            </a:r>
            <a:r>
              <a:rPr lang="id-ID" dirty="0"/>
              <a:t>2</a:t>
            </a:r>
            <a:endParaRPr dirty="0"/>
          </a:p>
        </p:txBody>
      </p:sp>
      <p:sp>
        <p:nvSpPr>
          <p:cNvPr id="1769" name="Google Shape;1769;p44"/>
          <p:cNvSpPr txBox="1">
            <a:spLocks noGrp="1"/>
          </p:cNvSpPr>
          <p:nvPr>
            <p:ph type="subTitle" idx="13"/>
          </p:nvPr>
        </p:nvSpPr>
        <p:spPr>
          <a:xfrm>
            <a:off x="6940589" y="2890106"/>
            <a:ext cx="3849600" cy="4728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id-ID" dirty="0"/>
              <a:t>SOLUSI 1</a:t>
            </a:r>
            <a:endParaRPr dirty="0"/>
          </a:p>
        </p:txBody>
      </p:sp>
      <p:sp>
        <p:nvSpPr>
          <p:cNvPr id="1770" name="Google Shape;1770;p44"/>
          <p:cNvSpPr txBox="1">
            <a:spLocks noGrp="1"/>
          </p:cNvSpPr>
          <p:nvPr>
            <p:ph type="subTitle" idx="14"/>
          </p:nvPr>
        </p:nvSpPr>
        <p:spPr>
          <a:xfrm>
            <a:off x="6940588" y="3362893"/>
            <a:ext cx="4371215" cy="7296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sz="1800" dirty="0"/>
              <a:t>Automation Router Settings(Password, Banner MOTD, dan New Interface with IP)</a:t>
            </a:r>
            <a:endParaRPr lang="en-US" dirty="0"/>
          </a:p>
        </p:txBody>
      </p:sp>
      <p:sp>
        <p:nvSpPr>
          <p:cNvPr id="1771" name="Google Shape;1771;p44"/>
          <p:cNvSpPr txBox="1">
            <a:spLocks noGrp="1"/>
          </p:cNvSpPr>
          <p:nvPr>
            <p:ph type="title" idx="15"/>
          </p:nvPr>
        </p:nvSpPr>
        <p:spPr>
          <a:xfrm>
            <a:off x="6022444" y="5203680"/>
            <a:ext cx="1095600" cy="739200"/>
          </a:xfrm>
          <a:prstGeom prst="rect">
            <a:avLst/>
          </a:prstGeom>
        </p:spPr>
        <p:txBody>
          <a:bodyPr spcFirstLastPara="1" wrap="square" lIns="121900" tIns="243833" rIns="121900" bIns="121900" anchor="t" anchorCtr="0">
            <a:noAutofit/>
          </a:bodyPr>
          <a:lstStyle/>
          <a:p>
            <a:r>
              <a:rPr lang="en" dirty="0"/>
              <a:t>0</a:t>
            </a:r>
            <a:r>
              <a:rPr lang="id-ID" dirty="0"/>
              <a:t>4</a:t>
            </a:r>
            <a:endParaRPr dirty="0"/>
          </a:p>
        </p:txBody>
      </p:sp>
      <p:sp>
        <p:nvSpPr>
          <p:cNvPr id="1772" name="Google Shape;1772;p44"/>
          <p:cNvSpPr txBox="1">
            <a:spLocks noGrp="1"/>
          </p:cNvSpPr>
          <p:nvPr>
            <p:ph type="subTitle" idx="16"/>
          </p:nvPr>
        </p:nvSpPr>
        <p:spPr>
          <a:xfrm>
            <a:off x="7118044" y="5137181"/>
            <a:ext cx="3849600" cy="4728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id-ID" dirty="0"/>
              <a:t>KESIMPULAN</a:t>
            </a:r>
            <a:endParaRPr dirty="0"/>
          </a:p>
        </p:txBody>
      </p:sp>
      <p:sp>
        <p:nvSpPr>
          <p:cNvPr id="1773" name="Google Shape;1773;p44"/>
          <p:cNvSpPr txBox="1">
            <a:spLocks noGrp="1"/>
          </p:cNvSpPr>
          <p:nvPr>
            <p:ph type="subTitle" idx="17"/>
          </p:nvPr>
        </p:nvSpPr>
        <p:spPr>
          <a:xfrm>
            <a:off x="7118043" y="5609968"/>
            <a:ext cx="4268173" cy="7296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id-ID" dirty="0"/>
              <a:t>Kesimpulan yang dapat ditarik dari kedua solusi.</a:t>
            </a:r>
            <a:endParaRPr dirty="0"/>
          </a:p>
        </p:txBody>
      </p:sp>
      <p:grpSp>
        <p:nvGrpSpPr>
          <p:cNvPr id="1777" name="Google Shape;1777;p44"/>
          <p:cNvGrpSpPr/>
          <p:nvPr/>
        </p:nvGrpSpPr>
        <p:grpSpPr>
          <a:xfrm>
            <a:off x="9855877" y="963829"/>
            <a:ext cx="1057675" cy="243865"/>
            <a:chOff x="2685575" y="2835950"/>
            <a:chExt cx="433000" cy="99825"/>
          </a:xfrm>
        </p:grpSpPr>
        <p:sp>
          <p:nvSpPr>
            <p:cNvPr id="1778" name="Google Shape;1778;p4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9" name="Google Shape;1779;p4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0" name="Google Shape;1780;p4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1" name="Google Shape;1781;p4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p65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9077506" cy="5608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pPr algn="just"/>
            <a:r>
              <a:rPr lang="id-ID" sz="2800" dirty="0"/>
              <a:t>STEP 1 : Membuat daftar email </a:t>
            </a:r>
            <a:r>
              <a:rPr lang="id-ID" sz="2800" dirty="0" err="1"/>
              <a:t>user</a:t>
            </a:r>
            <a:r>
              <a:rPr lang="id-ID" sz="2800" dirty="0"/>
              <a:t> </a:t>
            </a:r>
            <a:r>
              <a:rPr lang="id-ID" sz="2800" dirty="0" err="1"/>
              <a:t>webex</a:t>
            </a:r>
            <a:r>
              <a:rPr lang="id-ID" sz="2800" dirty="0"/>
              <a:t> yang akan dikirimkan </a:t>
            </a:r>
            <a:r>
              <a:rPr lang="id-ID" sz="2800" dirty="0" err="1"/>
              <a:t>Chat</a:t>
            </a:r>
            <a:r>
              <a:rPr lang="id-ID" sz="2800" dirty="0"/>
              <a:t> </a:t>
            </a:r>
            <a:endParaRPr sz="2800" dirty="0"/>
          </a:p>
        </p:txBody>
      </p:sp>
      <p:sp>
        <p:nvSpPr>
          <p:cNvPr id="2511" name="Google Shape;2511;p65"/>
          <p:cNvSpPr/>
          <p:nvPr/>
        </p:nvSpPr>
        <p:spPr>
          <a:xfrm rot="7628771" flipH="1">
            <a:off x="9545839" y="1762906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rgbClr val="FFFFFF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12" name="Google Shape;2512;p65"/>
          <p:cNvSpPr/>
          <p:nvPr/>
        </p:nvSpPr>
        <p:spPr>
          <a:xfrm rot="10800000" flipH="1">
            <a:off x="7923886" y="-388386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56BCF-7778-776F-A057-37470A83D77B}"/>
              </a:ext>
            </a:extLst>
          </p:cNvPr>
          <p:cNvSpPr txBox="1"/>
          <p:nvPr/>
        </p:nvSpPr>
        <p:spPr>
          <a:xfrm>
            <a:off x="1119264" y="1936387"/>
            <a:ext cx="69310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F49A"/>
              </a:buClr>
              <a:buSzPts val="1800"/>
              <a:buFont typeface="Bai Jamjuree"/>
              <a:buNone/>
              <a:tabLst/>
              <a:defRPr/>
            </a:pPr>
            <a:r>
              <a:rPr lang="id-ID" sz="2400" kern="0" dirty="0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	</a:t>
            </a:r>
            <a:r>
              <a:rPr kumimoji="0" lang="id-ID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Dari </a:t>
            </a:r>
            <a:r>
              <a:rPr kumimoji="0" lang="id-ID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directory</a:t>
            </a:r>
            <a:r>
              <a:rPr kumimoji="0" lang="id-ID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di </a:t>
            </a:r>
            <a:r>
              <a:rPr kumimoji="0" lang="id-ID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part</a:t>
            </a:r>
            <a:r>
              <a:rPr kumimoji="0" lang="id-ID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sebelumnya, yaitu </a:t>
            </a:r>
            <a:r>
              <a:rPr kumimoji="0" lang="id-ID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directory</a:t>
            </a:r>
            <a:r>
              <a:rPr kumimoji="0" lang="id-ID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mini </a:t>
            </a:r>
            <a:r>
              <a:rPr kumimoji="0" lang="id-ID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project</a:t>
            </a:r>
            <a:r>
              <a:rPr kumimoji="0" lang="id-ID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akan dibuatkan atau ditambahkan </a:t>
            </a:r>
            <a:r>
              <a:rPr kumimoji="0" lang="id-ID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file</a:t>
            </a:r>
            <a:r>
              <a:rPr kumimoji="0" lang="id-ID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dengan nama </a:t>
            </a:r>
            <a:r>
              <a:rPr kumimoji="0" lang="id-ID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email.txt</a:t>
            </a:r>
            <a:r>
              <a:rPr kumimoji="0" lang="id-ID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DCF10A-33A0-38EE-8D8A-8CAE1412ABCD}"/>
              </a:ext>
            </a:extLst>
          </p:cNvPr>
          <p:cNvSpPr txBox="1"/>
          <p:nvPr/>
        </p:nvSpPr>
        <p:spPr>
          <a:xfrm>
            <a:off x="3250215" y="3794637"/>
            <a:ext cx="61497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F49A"/>
              </a:buClr>
              <a:buSzPts val="1800"/>
              <a:buFont typeface="Bai Jamjuree"/>
              <a:buNone/>
              <a:tabLst/>
              <a:defRPr/>
            </a:pPr>
            <a:r>
              <a:rPr lang="id-ID" sz="2400" kern="0" dirty="0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	</a:t>
            </a:r>
            <a:r>
              <a:rPr lang="id-ID" sz="2400" kern="0" dirty="0" err="1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Bukak</a:t>
            </a:r>
            <a:r>
              <a:rPr lang="id-ID" sz="2400" kern="0" dirty="0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 terminal dengan </a:t>
            </a:r>
            <a:r>
              <a:rPr lang="id-ID" sz="2400" kern="0" dirty="0" err="1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directory</a:t>
            </a:r>
            <a:r>
              <a:rPr lang="id-ID" sz="2400" kern="0" dirty="0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 mini </a:t>
            </a:r>
            <a:r>
              <a:rPr lang="id-ID" sz="2400" kern="0" dirty="0" err="1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project</a:t>
            </a:r>
            <a:r>
              <a:rPr lang="id-ID" sz="2400" kern="0" dirty="0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 dan tambahkan </a:t>
            </a:r>
            <a:r>
              <a:rPr lang="id-ID" sz="2400" kern="0" dirty="0" err="1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command</a:t>
            </a:r>
            <a:r>
              <a:rPr lang="id-ID" sz="2400" kern="0" dirty="0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 </a:t>
            </a:r>
            <a:r>
              <a:rPr lang="id-ID" sz="2400" b="1" kern="0" dirty="0" err="1">
                <a:solidFill>
                  <a:srgbClr val="FF0000"/>
                </a:solidFill>
                <a:latin typeface="Bai Jamjuree"/>
                <a:cs typeface="Bai Jamjuree"/>
                <a:sym typeface="Bai Jamjuree"/>
              </a:rPr>
              <a:t>chmod</a:t>
            </a:r>
            <a:r>
              <a:rPr lang="id-ID" sz="2400" b="1" kern="0" dirty="0">
                <a:solidFill>
                  <a:srgbClr val="FF0000"/>
                </a:solidFill>
                <a:latin typeface="Bai Jamjuree"/>
                <a:cs typeface="Bai Jamjuree"/>
                <a:sym typeface="Bai Jamjuree"/>
              </a:rPr>
              <a:t> </a:t>
            </a:r>
            <a:r>
              <a:rPr lang="id-ID" sz="2400" b="1" kern="0" dirty="0" err="1">
                <a:solidFill>
                  <a:srgbClr val="FF0000"/>
                </a:solidFill>
                <a:latin typeface="Bai Jamjuree"/>
                <a:cs typeface="Bai Jamjuree"/>
                <a:sym typeface="Bai Jamjuree"/>
              </a:rPr>
              <a:t>a+x</a:t>
            </a:r>
            <a:r>
              <a:rPr lang="id-ID" sz="2400" b="1" kern="0" dirty="0">
                <a:solidFill>
                  <a:srgbClr val="FF0000"/>
                </a:solidFill>
                <a:latin typeface="Bai Jamjuree"/>
                <a:cs typeface="Bai Jamjuree"/>
                <a:sym typeface="Bai Jamjuree"/>
              </a:rPr>
              <a:t> email.txt</a:t>
            </a:r>
            <a:r>
              <a:rPr lang="id-ID" sz="2400" kern="0" dirty="0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 supaya </a:t>
            </a:r>
            <a:r>
              <a:rPr lang="id-ID" sz="2400" kern="0" dirty="0" err="1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file</a:t>
            </a:r>
            <a:r>
              <a:rPr lang="id-ID" sz="2400" kern="0" dirty="0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 tersebut dapat diakses dan </a:t>
            </a:r>
            <a:r>
              <a:rPr lang="id-ID" sz="2400" kern="0" dirty="0" err="1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execute</a:t>
            </a:r>
            <a:r>
              <a:rPr lang="id-ID" sz="2400" kern="0" dirty="0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 dari semua </a:t>
            </a:r>
            <a:r>
              <a:rPr lang="id-ID" sz="2400" kern="0" dirty="0" err="1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user</a:t>
            </a:r>
            <a:r>
              <a:rPr lang="id-ID" sz="2400" kern="0" dirty="0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.</a:t>
            </a: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i Jamjuree"/>
              <a:cs typeface="Bai Jamjuree"/>
              <a:sym typeface="Bai Jamjuree"/>
            </a:endParaRPr>
          </a:p>
        </p:txBody>
      </p:sp>
    </p:spTree>
    <p:extLst>
      <p:ext uri="{BB962C8B-B14F-4D97-AF65-F5344CB8AC3E}">
        <p14:creationId xmlns:p14="http://schemas.microsoft.com/office/powerpoint/2010/main" val="4072448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p65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9077506" cy="5608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pPr algn="just"/>
            <a:r>
              <a:rPr lang="id-ID" sz="2800" dirty="0"/>
              <a:t>STEP 2 : </a:t>
            </a:r>
            <a:r>
              <a:rPr lang="en-US" sz="2800" dirty="0" err="1"/>
              <a:t>Mendapatkan</a:t>
            </a:r>
            <a:r>
              <a:rPr lang="en-US" sz="2800" dirty="0"/>
              <a:t> Webex Team Access Tokens dan </a:t>
            </a:r>
            <a:r>
              <a:rPr lang="en-US" sz="2800" dirty="0" err="1"/>
              <a:t>api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messages</a:t>
            </a:r>
            <a:endParaRPr sz="2800" dirty="0"/>
          </a:p>
        </p:txBody>
      </p:sp>
      <p:sp>
        <p:nvSpPr>
          <p:cNvPr id="2511" name="Google Shape;2511;p65"/>
          <p:cNvSpPr/>
          <p:nvPr/>
        </p:nvSpPr>
        <p:spPr>
          <a:xfrm rot="7628771" flipH="1">
            <a:off x="9545839" y="1762906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rgbClr val="FFFFFF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12" name="Google Shape;2512;p65"/>
          <p:cNvSpPr/>
          <p:nvPr/>
        </p:nvSpPr>
        <p:spPr>
          <a:xfrm rot="10800000" flipH="1">
            <a:off x="7923886" y="-388386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56BCF-7778-776F-A057-37470A83D77B}"/>
              </a:ext>
            </a:extLst>
          </p:cNvPr>
          <p:cNvSpPr txBox="1"/>
          <p:nvPr/>
        </p:nvSpPr>
        <p:spPr>
          <a:xfrm>
            <a:off x="1119264" y="1936387"/>
            <a:ext cx="69310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F49A"/>
              </a:buClr>
              <a:buSzPts val="1800"/>
              <a:buFont typeface="Bai Jamjuree"/>
              <a:buNone/>
              <a:tabLst/>
              <a:defRPr/>
            </a:pPr>
            <a:r>
              <a:rPr lang="id-ID" kern="0" dirty="0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	Buka browser yang biasa Anda gunakan dan akses </a:t>
            </a:r>
            <a:r>
              <a:rPr lang="id-ID" kern="0" dirty="0" err="1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website</a:t>
            </a:r>
            <a:r>
              <a:rPr lang="id-ID" kern="0" dirty="0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 </a:t>
            </a:r>
            <a:r>
              <a:rPr lang="id-ID" kern="0" dirty="0" err="1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Webex</a:t>
            </a:r>
            <a:r>
              <a:rPr lang="id-ID" kern="0" dirty="0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 Developer yaitu </a:t>
            </a:r>
            <a:r>
              <a:rPr lang="id-ID" kern="0" dirty="0">
                <a:solidFill>
                  <a:srgbClr val="FFFFFF"/>
                </a:solidFill>
                <a:latin typeface="Bai Jamjuree"/>
                <a:cs typeface="Bai Jamjuree"/>
                <a:sym typeface="Bai Jamjuree"/>
                <a:hlinkClick r:id="rId3"/>
              </a:rPr>
              <a:t>https://developer.webex.com/</a:t>
            </a:r>
            <a:r>
              <a:rPr lang="id-ID" kern="0" dirty="0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 </a:t>
            </a:r>
            <a:endParaRPr kumimoji="0" lang="id-ID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i Jamjuree"/>
              <a:cs typeface="Bai Jamjuree"/>
              <a:sym typeface="Bai Jamjure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DCF10A-33A0-38EE-8D8A-8CAE1412ABCD}"/>
              </a:ext>
            </a:extLst>
          </p:cNvPr>
          <p:cNvSpPr txBox="1"/>
          <p:nvPr/>
        </p:nvSpPr>
        <p:spPr>
          <a:xfrm>
            <a:off x="4243874" y="2759409"/>
            <a:ext cx="73600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F49A"/>
              </a:buClr>
              <a:buSzPts val="1800"/>
              <a:buFont typeface="Bai Jamjuree"/>
              <a:buNone/>
              <a:tabLst/>
              <a:defRPr/>
            </a:pPr>
            <a:r>
              <a:rPr lang="id-ID" kern="0" dirty="0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	Setelah </a:t>
            </a:r>
            <a:r>
              <a:rPr lang="id-ID" kern="0" dirty="0" err="1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login</a:t>
            </a:r>
            <a:r>
              <a:rPr lang="id-ID" kern="0" dirty="0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, maka akan terlihat tab </a:t>
            </a:r>
            <a:r>
              <a:rPr lang="id-ID" b="1" kern="0" dirty="0" err="1">
                <a:solidFill>
                  <a:srgbClr val="FF0000"/>
                </a:solidFill>
                <a:latin typeface="Bai Jamjuree"/>
                <a:cs typeface="Bai Jamjuree"/>
                <a:sym typeface="Bai Jamjuree"/>
              </a:rPr>
              <a:t>Documentation</a:t>
            </a:r>
            <a:r>
              <a:rPr lang="id-ID" kern="0" dirty="0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. Buka tab tersebut dan </a:t>
            </a:r>
            <a:r>
              <a:rPr lang="id-ID" kern="0" dirty="0" err="1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scroll</a:t>
            </a:r>
            <a:r>
              <a:rPr lang="id-ID" kern="0" dirty="0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 </a:t>
            </a:r>
            <a:r>
              <a:rPr lang="id-ID" kern="0" dirty="0" err="1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kebawah</a:t>
            </a:r>
            <a:r>
              <a:rPr lang="id-ID" kern="0" dirty="0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 sampai menemukan tab </a:t>
            </a:r>
            <a:r>
              <a:rPr lang="id-ID" kern="0" dirty="0" err="1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Getting</a:t>
            </a:r>
            <a:r>
              <a:rPr lang="id-ID" kern="0" dirty="0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 </a:t>
            </a:r>
            <a:r>
              <a:rPr lang="id-ID" kern="0" dirty="0" err="1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Started</a:t>
            </a:r>
            <a:r>
              <a:rPr lang="id-ID" kern="0" dirty="0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. Di sana terdapat PAT (Personal Access </a:t>
            </a:r>
            <a:r>
              <a:rPr lang="id-ID" kern="0" dirty="0" err="1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Token</a:t>
            </a:r>
            <a:r>
              <a:rPr lang="id-ID" kern="0" dirty="0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) dengan kode depan </a:t>
            </a:r>
            <a:r>
              <a:rPr lang="id-ID" kern="0" dirty="0" err="1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Bearer</a:t>
            </a:r>
            <a:r>
              <a:rPr lang="id-ID" kern="0" dirty="0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. Catat kode tersebut.  </a:t>
            </a:r>
            <a:endParaRPr kumimoji="0" lang="id-ID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i Jamjuree"/>
              <a:cs typeface="Bai Jamjuree"/>
              <a:sym typeface="Bai Jamjure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819FB-FF2F-EB8C-4062-9FB2AFE472A1}"/>
              </a:ext>
            </a:extLst>
          </p:cNvPr>
          <p:cNvSpPr txBox="1"/>
          <p:nvPr/>
        </p:nvSpPr>
        <p:spPr>
          <a:xfrm>
            <a:off x="1119264" y="4136429"/>
            <a:ext cx="73600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F49A"/>
              </a:buClr>
              <a:buSzPts val="1800"/>
              <a:buFont typeface="Bai Jamjuree"/>
              <a:buNone/>
              <a:tabLst/>
              <a:defRPr/>
            </a:pPr>
            <a:r>
              <a:rPr lang="id-ID" kern="0" dirty="0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	</a:t>
            </a:r>
            <a:r>
              <a:rPr lang="id-ID" kern="0" dirty="0" err="1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Scroll</a:t>
            </a:r>
            <a:r>
              <a:rPr lang="id-ID" kern="0" dirty="0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 ke bawah sampai menemukan tab </a:t>
            </a:r>
            <a:r>
              <a:rPr lang="id-ID" kern="0" dirty="0" err="1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Full</a:t>
            </a:r>
            <a:r>
              <a:rPr lang="id-ID" kern="0" dirty="0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 API </a:t>
            </a:r>
            <a:r>
              <a:rPr lang="id-ID" kern="0" dirty="0" err="1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Reference</a:t>
            </a:r>
            <a:r>
              <a:rPr lang="id-ID" kern="0" dirty="0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. </a:t>
            </a:r>
            <a:r>
              <a:rPr lang="id-ID" kern="0" dirty="0" err="1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Expand</a:t>
            </a:r>
            <a:r>
              <a:rPr lang="id-ID" kern="0" dirty="0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 tab tersebut dan </a:t>
            </a:r>
            <a:r>
              <a:rPr lang="id-ID" kern="0" dirty="0" err="1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scroll</a:t>
            </a:r>
            <a:r>
              <a:rPr lang="id-ID" kern="0" dirty="0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 lagi sampai mendapatkan tab </a:t>
            </a:r>
            <a:r>
              <a:rPr lang="id-ID" b="1" kern="0" dirty="0" err="1">
                <a:solidFill>
                  <a:srgbClr val="FF0000"/>
                </a:solidFill>
                <a:latin typeface="Bai Jamjuree"/>
                <a:cs typeface="Bai Jamjuree"/>
                <a:sym typeface="Bai Jamjuree"/>
              </a:rPr>
              <a:t>Messages</a:t>
            </a:r>
            <a:r>
              <a:rPr lang="id-ID" kern="0" dirty="0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 dan </a:t>
            </a:r>
            <a:r>
              <a:rPr lang="id-ID" kern="0" dirty="0" err="1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copy</a:t>
            </a:r>
            <a:r>
              <a:rPr lang="id-ID" kern="0" dirty="0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 </a:t>
            </a:r>
            <a:r>
              <a:rPr lang="id-ID" kern="0" dirty="0" err="1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URI-nya</a:t>
            </a:r>
            <a:r>
              <a:rPr lang="id-ID" kern="0" dirty="0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 yaitu https://webexapis.com/v1/messages  </a:t>
            </a:r>
            <a:endParaRPr kumimoji="0" lang="id-ID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i Jamjuree"/>
              <a:cs typeface="Bai Jamjuree"/>
              <a:sym typeface="Bai Jamjuree"/>
            </a:endParaRPr>
          </a:p>
        </p:txBody>
      </p:sp>
    </p:spTree>
    <p:extLst>
      <p:ext uri="{BB962C8B-B14F-4D97-AF65-F5344CB8AC3E}">
        <p14:creationId xmlns:p14="http://schemas.microsoft.com/office/powerpoint/2010/main" val="2740963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p65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9077506" cy="5608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pPr algn="just"/>
            <a:r>
              <a:rPr lang="id-ID" sz="2800" dirty="0"/>
              <a:t>STEP 3 : Membuat </a:t>
            </a:r>
            <a:r>
              <a:rPr lang="id-ID" sz="2800" dirty="0" err="1"/>
              <a:t>bash</a:t>
            </a:r>
            <a:r>
              <a:rPr lang="id-ID" sz="2800" dirty="0"/>
              <a:t> dan </a:t>
            </a:r>
            <a:r>
              <a:rPr lang="id-ID" sz="2800" dirty="0" err="1"/>
              <a:t>script</a:t>
            </a:r>
            <a:r>
              <a:rPr lang="id-ID" sz="2800" dirty="0"/>
              <a:t> </a:t>
            </a:r>
            <a:r>
              <a:rPr lang="id-ID" sz="2800" dirty="0" err="1"/>
              <a:t>python</a:t>
            </a:r>
            <a:r>
              <a:rPr lang="id-ID" sz="2800" dirty="0"/>
              <a:t> untuk </a:t>
            </a:r>
            <a:r>
              <a:rPr lang="id-ID" sz="2800" dirty="0" err="1"/>
              <a:t>Broadcast</a:t>
            </a:r>
            <a:r>
              <a:rPr lang="id-ID" sz="2800" dirty="0"/>
              <a:t> </a:t>
            </a:r>
            <a:r>
              <a:rPr lang="id-ID" sz="2800" dirty="0" err="1"/>
              <a:t>Chat</a:t>
            </a:r>
            <a:r>
              <a:rPr lang="id-ID" sz="2800" dirty="0"/>
              <a:t> dari daftar email</a:t>
            </a:r>
            <a:endParaRPr sz="2800" dirty="0"/>
          </a:p>
        </p:txBody>
      </p:sp>
      <p:sp>
        <p:nvSpPr>
          <p:cNvPr id="2511" name="Google Shape;2511;p65"/>
          <p:cNvSpPr/>
          <p:nvPr/>
        </p:nvSpPr>
        <p:spPr>
          <a:xfrm rot="7628771" flipH="1">
            <a:off x="9545839" y="1762906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rgbClr val="FFFFFF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12" name="Google Shape;2512;p65"/>
          <p:cNvSpPr/>
          <p:nvPr/>
        </p:nvSpPr>
        <p:spPr>
          <a:xfrm rot="10800000" flipH="1">
            <a:off x="7923886" y="-388386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291810-0227-D210-350F-8A7AF2BBB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181" y="5925671"/>
            <a:ext cx="2768637" cy="842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C73AF1-FE68-9419-8861-2EDDD293F8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10" y="1645461"/>
            <a:ext cx="10560770" cy="4280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1269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p65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9077506" cy="5608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pPr algn="just"/>
            <a:r>
              <a:rPr lang="id-ID" sz="2800" dirty="0"/>
              <a:t>STEP 4 : Tes program !</a:t>
            </a:r>
            <a:endParaRPr sz="2800" dirty="0"/>
          </a:p>
        </p:txBody>
      </p:sp>
      <p:sp>
        <p:nvSpPr>
          <p:cNvPr id="2511" name="Google Shape;2511;p65"/>
          <p:cNvSpPr/>
          <p:nvPr/>
        </p:nvSpPr>
        <p:spPr>
          <a:xfrm rot="7628771" flipH="1">
            <a:off x="9545839" y="1762906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rgbClr val="FFFFFF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12" name="Google Shape;2512;p65"/>
          <p:cNvSpPr/>
          <p:nvPr/>
        </p:nvSpPr>
        <p:spPr>
          <a:xfrm rot="10800000" flipH="1">
            <a:off x="7923886" y="-388386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3A2C38-9242-9219-B690-6EC7F09256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99" y="1499739"/>
            <a:ext cx="7000631" cy="3959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41FE28-2990-6F66-F66D-FD90F9BFAC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392" y="1653281"/>
            <a:ext cx="4107495" cy="36526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4838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p65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9077506" cy="5608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pPr algn="just"/>
            <a:r>
              <a:rPr lang="id-ID" sz="2800" dirty="0"/>
              <a:t>STEP 5 : </a:t>
            </a:r>
            <a:r>
              <a:rPr lang="id-ID" sz="2800" dirty="0" err="1"/>
              <a:t>Push</a:t>
            </a:r>
            <a:r>
              <a:rPr lang="id-ID" sz="2800" dirty="0"/>
              <a:t> dan </a:t>
            </a:r>
            <a:r>
              <a:rPr lang="id-ID" sz="2800" dirty="0" err="1"/>
              <a:t>pull</a:t>
            </a:r>
            <a:r>
              <a:rPr lang="id-ID" sz="2800" dirty="0"/>
              <a:t> program ke atau dari </a:t>
            </a:r>
            <a:r>
              <a:rPr lang="id-ID" sz="2800" dirty="0" err="1"/>
              <a:t>GitHub</a:t>
            </a:r>
            <a:endParaRPr sz="2800" dirty="0"/>
          </a:p>
        </p:txBody>
      </p:sp>
      <p:sp>
        <p:nvSpPr>
          <p:cNvPr id="2511" name="Google Shape;2511;p65"/>
          <p:cNvSpPr/>
          <p:nvPr/>
        </p:nvSpPr>
        <p:spPr>
          <a:xfrm rot="7628771" flipH="1">
            <a:off x="403697" y="5024542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rgbClr val="FFFFFF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12" name="Google Shape;2512;p65"/>
          <p:cNvSpPr/>
          <p:nvPr/>
        </p:nvSpPr>
        <p:spPr>
          <a:xfrm rot="10800000" flipH="1">
            <a:off x="7923886" y="-388386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9313C-4515-19B4-6740-FC7239FDFF27}"/>
              </a:ext>
            </a:extLst>
          </p:cNvPr>
          <p:cNvSpPr txBox="1"/>
          <p:nvPr/>
        </p:nvSpPr>
        <p:spPr>
          <a:xfrm>
            <a:off x="953998" y="1562898"/>
            <a:ext cx="55185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F49A"/>
              </a:buClr>
              <a:buSzPts val="1800"/>
              <a:buFont typeface="Bai Jamjuree"/>
              <a:buNone/>
              <a:tabLst/>
              <a:defRPr/>
            </a:pPr>
            <a:r>
              <a:rPr lang="id-ID" kern="0" dirty="0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	USER 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F49A"/>
              </a:buClr>
              <a:buSzPts val="1800"/>
              <a:buFont typeface="Bai Jamjuree"/>
              <a:buNone/>
              <a:tabLst/>
              <a:defRPr/>
            </a:pPr>
            <a:endParaRPr kumimoji="0" lang="id-ID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i Jamjuree"/>
              <a:cs typeface="Bai Jamjuree"/>
              <a:sym typeface="Bai Jamjure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801D68-E17B-AFF2-EA9A-E413DA46CF97}"/>
              </a:ext>
            </a:extLst>
          </p:cNvPr>
          <p:cNvSpPr txBox="1"/>
          <p:nvPr/>
        </p:nvSpPr>
        <p:spPr>
          <a:xfrm>
            <a:off x="5905316" y="3966667"/>
            <a:ext cx="5518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F49A"/>
              </a:buClr>
              <a:buSzPts val="1800"/>
              <a:buFont typeface="Bai Jamjuree"/>
              <a:buNone/>
              <a:tabLst/>
              <a:defRPr/>
            </a:pPr>
            <a:r>
              <a:rPr lang="id-ID" kern="0" dirty="0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USER B</a:t>
            </a:r>
            <a:endParaRPr kumimoji="0" lang="id-ID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i Jamjuree"/>
              <a:cs typeface="Bai Jamjuree"/>
              <a:sym typeface="Bai Jamjure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2198F3-1324-2D40-E6DE-177D7861C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98" y="1950948"/>
            <a:ext cx="6181725" cy="1885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D5135B-C7F7-19BE-2A0C-01B4931C9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930" y="4344730"/>
            <a:ext cx="7282494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68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p65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9077506" cy="5608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pPr algn="just"/>
            <a:r>
              <a:rPr lang="id-ID" sz="2800" dirty="0"/>
              <a:t>STEP 6 : </a:t>
            </a:r>
            <a:r>
              <a:rPr lang="id-ID" sz="2800" dirty="0" err="1"/>
              <a:t>Instal</a:t>
            </a:r>
            <a:r>
              <a:rPr lang="id-ID" sz="2800" dirty="0"/>
              <a:t> </a:t>
            </a:r>
            <a:r>
              <a:rPr lang="id-ID" sz="2800" dirty="0" err="1"/>
              <a:t>Jenkins</a:t>
            </a:r>
            <a:r>
              <a:rPr lang="id-ID" sz="2800" dirty="0"/>
              <a:t> via </a:t>
            </a:r>
            <a:r>
              <a:rPr lang="id-ID" sz="2800" dirty="0" err="1"/>
              <a:t>Docker</a:t>
            </a:r>
            <a:r>
              <a:rPr lang="id-ID" sz="2800" dirty="0"/>
              <a:t> </a:t>
            </a:r>
            <a:r>
              <a:rPr lang="id-ID" sz="2800" dirty="0" err="1"/>
              <a:t>Container</a:t>
            </a:r>
            <a:endParaRPr sz="2800" dirty="0"/>
          </a:p>
        </p:txBody>
      </p:sp>
      <p:sp>
        <p:nvSpPr>
          <p:cNvPr id="2511" name="Google Shape;2511;p65"/>
          <p:cNvSpPr/>
          <p:nvPr/>
        </p:nvSpPr>
        <p:spPr>
          <a:xfrm rot="7628771" flipH="1">
            <a:off x="403697" y="5024542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rgbClr val="FFFFFF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12" name="Google Shape;2512;p65"/>
          <p:cNvSpPr/>
          <p:nvPr/>
        </p:nvSpPr>
        <p:spPr>
          <a:xfrm rot="10800000" flipH="1">
            <a:off x="7923886" y="-388386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90193B-AD76-1FBA-C13F-4A77D3551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97" y="1336278"/>
            <a:ext cx="5060985" cy="4134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30323B-5EF2-1538-9C2D-5B5F2461D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97" y="5579533"/>
            <a:ext cx="5531919" cy="5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670E23-6470-425C-934D-D7E69AE0E5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575" y="1291064"/>
            <a:ext cx="5240655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7ACF1D-7B58-F1D1-7554-7CF1198BAE56}"/>
              </a:ext>
            </a:extLst>
          </p:cNvPr>
          <p:cNvSpPr txBox="1"/>
          <p:nvPr/>
        </p:nvSpPr>
        <p:spPr>
          <a:xfrm>
            <a:off x="6096000" y="2717732"/>
            <a:ext cx="598524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F49A"/>
              </a:buClr>
              <a:buSzPts val="1800"/>
              <a:buFont typeface="Bai Jamjuree"/>
              <a:buNone/>
              <a:tabLst/>
              <a:defRPr/>
            </a:pPr>
            <a:r>
              <a:rPr lang="id-ID" sz="1400" kern="0" dirty="0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	</a:t>
            </a:r>
            <a:r>
              <a:rPr kumimoji="0" lang="id-ID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Karena pada </a:t>
            </a:r>
            <a:r>
              <a:rPr kumimoji="0" lang="id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docker</a:t>
            </a:r>
            <a:r>
              <a:rPr kumimoji="0" lang="id-ID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</a:t>
            </a:r>
            <a:r>
              <a:rPr kumimoji="0" lang="id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container</a:t>
            </a:r>
            <a:r>
              <a:rPr kumimoji="0" lang="id-ID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yang baru belum terinstal PIP, Python3, dan </a:t>
            </a:r>
            <a:r>
              <a:rPr kumimoji="0" lang="id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module</a:t>
            </a:r>
            <a:r>
              <a:rPr kumimoji="0" lang="id-ID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</a:t>
            </a:r>
            <a:r>
              <a:rPr kumimoji="0" lang="id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request</a:t>
            </a:r>
            <a:r>
              <a:rPr kumimoji="0" lang="id-ID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(</a:t>
            </a:r>
            <a:r>
              <a:rPr kumimoji="0" lang="id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additional</a:t>
            </a:r>
            <a:r>
              <a:rPr kumimoji="0" lang="id-ID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</a:t>
            </a:r>
            <a:r>
              <a:rPr kumimoji="0" lang="id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python</a:t>
            </a:r>
            <a:r>
              <a:rPr kumimoji="0" lang="id-ID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</a:t>
            </a:r>
            <a:r>
              <a:rPr kumimoji="0" lang="id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content</a:t>
            </a:r>
            <a:r>
              <a:rPr kumimoji="0" lang="id-ID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) maka akan </a:t>
            </a:r>
            <a:r>
              <a:rPr kumimoji="0" lang="id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diinstalkan</a:t>
            </a:r>
            <a:r>
              <a:rPr kumimoji="0" lang="id-ID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PIP terlebih dahulu. Gunakan </a:t>
            </a:r>
            <a:r>
              <a:rPr kumimoji="0" lang="id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command</a:t>
            </a:r>
            <a:r>
              <a:rPr kumimoji="0" lang="id-ID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</a:t>
            </a:r>
            <a:r>
              <a:rPr kumimoji="0" lang="id-ID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apt-get</a:t>
            </a:r>
            <a:r>
              <a: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</a:t>
            </a:r>
            <a:r>
              <a:rPr kumimoji="0" lang="id-ID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update</a:t>
            </a:r>
            <a:r>
              <a:rPr kumimoji="0" lang="id-ID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ketika sudah memasuki </a:t>
            </a:r>
            <a:r>
              <a:rPr kumimoji="0" lang="id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root</a:t>
            </a:r>
            <a:r>
              <a:rPr kumimoji="0" lang="id-ID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dari </a:t>
            </a:r>
            <a:r>
              <a:rPr kumimoji="0" lang="id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container</a:t>
            </a:r>
            <a:r>
              <a:rPr kumimoji="0" lang="id-ID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(menggunakan </a:t>
            </a:r>
            <a:r>
              <a:rPr kumimoji="0" lang="id-ID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docker</a:t>
            </a:r>
            <a:r>
              <a: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</a:t>
            </a:r>
            <a:r>
              <a:rPr kumimoji="0" lang="id-ID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exec</a:t>
            </a:r>
            <a:r>
              <a: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-t </a:t>
            </a:r>
            <a:r>
              <a:rPr kumimoji="0" lang="id-ID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jenkins_server</a:t>
            </a:r>
            <a:r>
              <a: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/bin/</a:t>
            </a:r>
            <a:r>
              <a:rPr kumimoji="0" lang="id-ID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bash</a:t>
            </a:r>
            <a:r>
              <a:rPr kumimoji="0" lang="id-ID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) untuk </a:t>
            </a:r>
            <a:r>
              <a:rPr kumimoji="0" lang="id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mengupdate</a:t>
            </a:r>
            <a:r>
              <a:rPr kumimoji="0" lang="id-ID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semua yang berada di kontainer. Masukkan </a:t>
            </a:r>
            <a:r>
              <a:rPr kumimoji="0" lang="id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command</a:t>
            </a:r>
            <a:r>
              <a:rPr kumimoji="0" lang="id-ID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</a:t>
            </a:r>
            <a:r>
              <a:rPr kumimoji="0" lang="id-ID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apt-get</a:t>
            </a:r>
            <a:r>
              <a: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-y </a:t>
            </a:r>
            <a:r>
              <a:rPr kumimoji="0" lang="id-ID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install</a:t>
            </a:r>
            <a:r>
              <a: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python3-pip</a:t>
            </a:r>
            <a:r>
              <a:rPr kumimoji="0" lang="id-ID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untuk </a:t>
            </a:r>
            <a:r>
              <a:rPr kumimoji="0" lang="id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menginstal</a:t>
            </a:r>
            <a:r>
              <a:rPr kumimoji="0" lang="id-ID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</a:t>
            </a:r>
            <a:r>
              <a:rPr kumimoji="0" lang="id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pip</a:t>
            </a:r>
            <a:r>
              <a:rPr kumimoji="0" lang="id-ID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dan </a:t>
            </a:r>
            <a:r>
              <a:rPr kumimoji="0" lang="id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python</a:t>
            </a:r>
            <a:r>
              <a:rPr kumimoji="0" lang="id-ID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3.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D02162-0014-BD66-EED2-96E9329D6E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024" y="4373238"/>
            <a:ext cx="4514699" cy="22955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8717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p65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9077506" cy="5608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pPr algn="just"/>
            <a:r>
              <a:rPr lang="id-ID" sz="2800" dirty="0"/>
              <a:t>STEP 7 : </a:t>
            </a:r>
            <a:r>
              <a:rPr lang="id-ID" sz="2800" dirty="0" err="1"/>
              <a:t>Build</a:t>
            </a:r>
            <a:r>
              <a:rPr lang="id-ID" sz="2800" dirty="0"/>
              <a:t> </a:t>
            </a:r>
            <a:r>
              <a:rPr lang="id-ID" sz="2800" dirty="0" err="1"/>
              <a:t>App</a:t>
            </a:r>
            <a:r>
              <a:rPr lang="id-ID" sz="2800" dirty="0"/>
              <a:t> di </a:t>
            </a:r>
            <a:r>
              <a:rPr lang="id-ID" sz="2800" dirty="0" err="1"/>
              <a:t>Jenkins</a:t>
            </a:r>
            <a:endParaRPr sz="2800" dirty="0"/>
          </a:p>
        </p:txBody>
      </p:sp>
      <p:sp>
        <p:nvSpPr>
          <p:cNvPr id="2511" name="Google Shape;2511;p65"/>
          <p:cNvSpPr/>
          <p:nvPr/>
        </p:nvSpPr>
        <p:spPr>
          <a:xfrm rot="7628771" flipH="1">
            <a:off x="403697" y="5024542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rgbClr val="FFFFFF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12" name="Google Shape;2512;p65"/>
          <p:cNvSpPr/>
          <p:nvPr/>
        </p:nvSpPr>
        <p:spPr>
          <a:xfrm rot="10800000" flipH="1">
            <a:off x="7923886" y="-388386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FF1382-B172-708A-30F1-99814CDDA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98" y="1548653"/>
            <a:ext cx="5079249" cy="2947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E96EDA-C132-D210-A93B-D4A61D16E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502" y="1548653"/>
            <a:ext cx="5600514" cy="459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02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p65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9077506" cy="5608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pPr algn="just"/>
            <a:r>
              <a:rPr lang="id-ID" sz="2800" dirty="0"/>
              <a:t>STEP 8 : Cek </a:t>
            </a:r>
            <a:r>
              <a:rPr lang="id-ID" sz="2800" dirty="0" err="1"/>
              <a:t>output</a:t>
            </a:r>
            <a:r>
              <a:rPr lang="id-ID" sz="2800" dirty="0"/>
              <a:t>!</a:t>
            </a:r>
            <a:endParaRPr sz="2800" dirty="0"/>
          </a:p>
        </p:txBody>
      </p:sp>
      <p:sp>
        <p:nvSpPr>
          <p:cNvPr id="2511" name="Google Shape;2511;p65"/>
          <p:cNvSpPr/>
          <p:nvPr/>
        </p:nvSpPr>
        <p:spPr>
          <a:xfrm rot="7628771" flipH="1">
            <a:off x="403697" y="5024542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rgbClr val="FFFFFF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12" name="Google Shape;2512;p65"/>
          <p:cNvSpPr/>
          <p:nvPr/>
        </p:nvSpPr>
        <p:spPr>
          <a:xfrm rot="10800000" flipH="1">
            <a:off x="7923886" y="-388386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478842-352D-37F8-A096-1FA88F816A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176" y="1278467"/>
            <a:ext cx="8164402" cy="500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69B2F1-30EE-140F-A24F-79A93844F0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826" y="1968252"/>
            <a:ext cx="4076700" cy="3627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1099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p46"/>
          <p:cNvSpPr txBox="1">
            <a:spLocks noGrp="1"/>
          </p:cNvSpPr>
          <p:nvPr>
            <p:ph type="title"/>
          </p:nvPr>
        </p:nvSpPr>
        <p:spPr>
          <a:xfrm>
            <a:off x="1956400" y="3497835"/>
            <a:ext cx="8279200" cy="1122400"/>
          </a:xfrm>
          <a:prstGeom prst="rect">
            <a:avLst/>
          </a:prstGeom>
        </p:spPr>
        <p:txBody>
          <a:bodyPr spcFirstLastPara="1" wrap="square" lIns="121900" tIns="0" rIns="121900" bIns="121900" anchor="ctr" anchorCtr="0">
            <a:noAutofit/>
          </a:bodyPr>
          <a:lstStyle/>
          <a:p>
            <a:r>
              <a:rPr lang="id-ID" sz="6000" dirty="0">
                <a:solidFill>
                  <a:schemeClr val="dk2"/>
                </a:solidFill>
              </a:rPr>
              <a:t>KESIMPULAN</a:t>
            </a:r>
            <a:endParaRPr sz="8000" dirty="0"/>
          </a:p>
        </p:txBody>
      </p:sp>
      <p:sp>
        <p:nvSpPr>
          <p:cNvPr id="1794" name="Google Shape;1794;p46"/>
          <p:cNvSpPr txBox="1">
            <a:spLocks noGrp="1"/>
          </p:cNvSpPr>
          <p:nvPr>
            <p:ph type="title" idx="2"/>
          </p:nvPr>
        </p:nvSpPr>
        <p:spPr>
          <a:xfrm>
            <a:off x="3664400" y="1287335"/>
            <a:ext cx="4863200" cy="21332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r>
              <a:rPr lang="en" dirty="0"/>
              <a:t>0</a:t>
            </a:r>
            <a:r>
              <a:rPr lang="id-ID" dirty="0"/>
              <a:t>4</a:t>
            </a:r>
            <a:endParaRPr dirty="0"/>
          </a:p>
        </p:txBody>
      </p:sp>
      <p:sp>
        <p:nvSpPr>
          <p:cNvPr id="1795" name="Google Shape;1795;p46"/>
          <p:cNvSpPr txBox="1">
            <a:spLocks noGrp="1"/>
          </p:cNvSpPr>
          <p:nvPr>
            <p:ph type="subTitle" idx="1"/>
          </p:nvPr>
        </p:nvSpPr>
        <p:spPr>
          <a:xfrm>
            <a:off x="2832017" y="5056148"/>
            <a:ext cx="6625747" cy="4644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id-ID" dirty="0"/>
              <a:t>Kesimpulan yang dapat ditarik dari kedua solusi.</a:t>
            </a:r>
          </a:p>
          <a:p>
            <a:pPr marL="0" indent="0">
              <a:buClr>
                <a:schemeClr val="dk1"/>
              </a:buClr>
              <a:buSzPts val="1100"/>
            </a:pPr>
            <a:endParaRPr lang="id-ID" dirty="0"/>
          </a:p>
        </p:txBody>
      </p:sp>
      <p:grpSp>
        <p:nvGrpSpPr>
          <p:cNvPr id="1796" name="Google Shape;1796;p46"/>
          <p:cNvGrpSpPr/>
          <p:nvPr/>
        </p:nvGrpSpPr>
        <p:grpSpPr>
          <a:xfrm flipH="1">
            <a:off x="2832017" y="2582562"/>
            <a:ext cx="1057675" cy="243865"/>
            <a:chOff x="2685575" y="2835950"/>
            <a:chExt cx="433000" cy="99825"/>
          </a:xfrm>
        </p:grpSpPr>
        <p:sp>
          <p:nvSpPr>
            <p:cNvPr id="1797" name="Google Shape;1797;p4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8" name="Google Shape;1798;p4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9" name="Google Shape;1799;p4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0" name="Google Shape;1800;p4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801" name="Google Shape;1801;p46"/>
          <p:cNvSpPr/>
          <p:nvPr/>
        </p:nvSpPr>
        <p:spPr>
          <a:xfrm rot="10800000" flipH="1">
            <a:off x="8664855" y="795600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rgbClr val="FFFFFF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02" name="Google Shape;1802;p46"/>
          <p:cNvSpPr/>
          <p:nvPr/>
        </p:nvSpPr>
        <p:spPr>
          <a:xfrm flipH="1">
            <a:off x="10235616" y="3987980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803" name="Google Shape;1803;p46"/>
          <p:cNvCxnSpPr/>
          <p:nvPr/>
        </p:nvCxnSpPr>
        <p:spPr>
          <a:xfrm>
            <a:off x="2624200" y="4772481"/>
            <a:ext cx="6944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83470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" name="Google Shape;2511;p65"/>
          <p:cNvSpPr/>
          <p:nvPr/>
        </p:nvSpPr>
        <p:spPr>
          <a:xfrm rot="5400000" flipH="1">
            <a:off x="5171063" y="-391762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rgbClr val="FFFFFF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12" name="Google Shape;2512;p65"/>
          <p:cNvSpPr/>
          <p:nvPr/>
        </p:nvSpPr>
        <p:spPr>
          <a:xfrm rot="10800000" flipH="1">
            <a:off x="7923886" y="-388386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56BCF-7778-776F-A057-37470A83D77B}"/>
              </a:ext>
            </a:extLst>
          </p:cNvPr>
          <p:cNvSpPr txBox="1"/>
          <p:nvPr/>
        </p:nvSpPr>
        <p:spPr>
          <a:xfrm>
            <a:off x="1916206" y="2062812"/>
            <a:ext cx="835958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F49A"/>
              </a:buClr>
              <a:buSzPts val="1800"/>
              <a:buFont typeface="Bai Jamjuree"/>
              <a:buNone/>
              <a:tabLst/>
              <a:defRPr/>
            </a:pPr>
            <a:r>
              <a:rPr lang="id-ID" sz="2400" kern="0" dirty="0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	</a:t>
            </a:r>
            <a:r>
              <a:rPr kumimoji="0" lang="id-ID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Dari kedua solusi yang sudah dilakukan dapat disimpulkan bahwa untuk </a:t>
            </a:r>
            <a:r>
              <a:rPr kumimoji="0" lang="id-ID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setting</a:t>
            </a:r>
            <a:r>
              <a:rPr kumimoji="0" lang="id-ID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</a:t>
            </a:r>
            <a:r>
              <a:rPr kumimoji="0" lang="id-ID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router</a:t>
            </a:r>
            <a:r>
              <a:rPr kumimoji="0" lang="id-ID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atau CSRv1km dapat dikerjakan menggunakan </a:t>
            </a:r>
            <a:r>
              <a:rPr kumimoji="0" lang="id-ID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ssh</a:t>
            </a:r>
            <a:r>
              <a:rPr kumimoji="0" lang="id-ID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dan </a:t>
            </a:r>
            <a:r>
              <a:rPr kumimoji="0" lang="id-ID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netconf</a:t>
            </a:r>
            <a:r>
              <a:rPr kumimoji="0" lang="id-ID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dengan menggunakan </a:t>
            </a:r>
            <a:r>
              <a:rPr kumimoji="0" lang="id-ID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module</a:t>
            </a:r>
            <a:r>
              <a:rPr kumimoji="0" lang="id-ID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</a:t>
            </a:r>
            <a:r>
              <a:rPr kumimoji="0" lang="id-ID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ncclient</a:t>
            </a:r>
            <a:r>
              <a:rPr kumimoji="0" lang="id-ID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. Dan untuk </a:t>
            </a:r>
            <a:r>
              <a:rPr kumimoji="0" lang="id-ID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Webex</a:t>
            </a:r>
            <a:r>
              <a:rPr kumimoji="0" lang="id-ID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</a:t>
            </a:r>
            <a:r>
              <a:rPr kumimoji="0" lang="id-ID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Teams</a:t>
            </a:r>
            <a:r>
              <a:rPr kumimoji="0" lang="id-ID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sendiri ternyata kita dapat memodifikasi supaya tidak perlu membuka Aplikasinya untuk menjalankannya, yang dibutuhkan hanya PAT (personal </a:t>
            </a:r>
            <a:r>
              <a:rPr kumimoji="0" lang="id-ID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acces</a:t>
            </a:r>
            <a:r>
              <a:rPr kumimoji="0" lang="id-ID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 </a:t>
            </a:r>
            <a:r>
              <a:rPr kumimoji="0" lang="id-ID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token</a:t>
            </a:r>
            <a:r>
              <a:rPr kumimoji="0" lang="id-ID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) dan URI </a:t>
            </a:r>
            <a:r>
              <a:rPr kumimoji="0" lang="id-ID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i Jamjuree"/>
                <a:cs typeface="Bai Jamjuree"/>
                <a:sym typeface="Bai Jamjuree"/>
              </a:rPr>
              <a:t>RestAP</a:t>
            </a:r>
            <a:r>
              <a:rPr lang="id-ID" sz="2400" kern="0" dirty="0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I –</a:t>
            </a:r>
            <a:r>
              <a:rPr lang="id-ID" sz="2400" kern="0" dirty="0" err="1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nya</a:t>
            </a:r>
            <a:r>
              <a:rPr lang="id-ID" sz="2400" kern="0" dirty="0">
                <a:solidFill>
                  <a:srgbClr val="FFFFFF"/>
                </a:solidFill>
                <a:latin typeface="Bai Jamjuree"/>
                <a:cs typeface="Bai Jamjuree"/>
                <a:sym typeface="Bai Jamjuree"/>
              </a:rPr>
              <a:t>.</a:t>
            </a: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i Jamjuree"/>
              <a:cs typeface="Bai Jamjuree"/>
              <a:sym typeface="Bai Jamjuree"/>
            </a:endParaRPr>
          </a:p>
        </p:txBody>
      </p:sp>
    </p:spTree>
    <p:extLst>
      <p:ext uri="{BB962C8B-B14F-4D97-AF65-F5344CB8AC3E}">
        <p14:creationId xmlns:p14="http://schemas.microsoft.com/office/powerpoint/2010/main" val="243784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p46"/>
          <p:cNvSpPr txBox="1">
            <a:spLocks noGrp="1"/>
          </p:cNvSpPr>
          <p:nvPr>
            <p:ph type="title"/>
          </p:nvPr>
        </p:nvSpPr>
        <p:spPr>
          <a:xfrm>
            <a:off x="1956400" y="3497835"/>
            <a:ext cx="8279200" cy="1122400"/>
          </a:xfrm>
          <a:prstGeom prst="rect">
            <a:avLst/>
          </a:prstGeom>
        </p:spPr>
        <p:txBody>
          <a:bodyPr spcFirstLastPara="1" wrap="square" lIns="121900" tIns="0" rIns="121900" bIns="121900" anchor="ctr" anchorCtr="0">
            <a:noAutofit/>
          </a:bodyPr>
          <a:lstStyle/>
          <a:p>
            <a:r>
              <a:rPr lang="id-ID" sz="6000" dirty="0">
                <a:solidFill>
                  <a:schemeClr val="dk2"/>
                </a:solidFill>
              </a:rPr>
              <a:t>LATAR BELAKANG</a:t>
            </a:r>
            <a:endParaRPr sz="8000" dirty="0"/>
          </a:p>
        </p:txBody>
      </p:sp>
      <p:sp>
        <p:nvSpPr>
          <p:cNvPr id="1794" name="Google Shape;1794;p46"/>
          <p:cNvSpPr txBox="1">
            <a:spLocks noGrp="1"/>
          </p:cNvSpPr>
          <p:nvPr>
            <p:ph type="title" idx="2"/>
          </p:nvPr>
        </p:nvSpPr>
        <p:spPr>
          <a:xfrm>
            <a:off x="3664400" y="1287335"/>
            <a:ext cx="4863200" cy="21332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1795" name="Google Shape;1795;p46"/>
          <p:cNvSpPr txBox="1">
            <a:spLocks noGrp="1"/>
          </p:cNvSpPr>
          <p:nvPr>
            <p:ph type="subTitle" idx="1"/>
          </p:nvPr>
        </p:nvSpPr>
        <p:spPr>
          <a:xfrm>
            <a:off x="2832017" y="5056148"/>
            <a:ext cx="6625747" cy="4644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id-ID" dirty="0"/>
              <a:t>Skenario Masalah dan </a:t>
            </a:r>
            <a:r>
              <a:rPr lang="id-ID" dirty="0" err="1"/>
              <a:t>Software</a:t>
            </a:r>
            <a:r>
              <a:rPr lang="id-ID" dirty="0"/>
              <a:t> yang digunakan.</a:t>
            </a:r>
          </a:p>
        </p:txBody>
      </p:sp>
      <p:grpSp>
        <p:nvGrpSpPr>
          <p:cNvPr id="1796" name="Google Shape;1796;p46"/>
          <p:cNvGrpSpPr/>
          <p:nvPr/>
        </p:nvGrpSpPr>
        <p:grpSpPr>
          <a:xfrm flipH="1">
            <a:off x="2832017" y="2582562"/>
            <a:ext cx="1057675" cy="243865"/>
            <a:chOff x="2685575" y="2835950"/>
            <a:chExt cx="433000" cy="99825"/>
          </a:xfrm>
        </p:grpSpPr>
        <p:sp>
          <p:nvSpPr>
            <p:cNvPr id="1797" name="Google Shape;1797;p4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8" name="Google Shape;1798;p4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9" name="Google Shape;1799;p4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0" name="Google Shape;1800;p4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801" name="Google Shape;1801;p46"/>
          <p:cNvSpPr/>
          <p:nvPr/>
        </p:nvSpPr>
        <p:spPr>
          <a:xfrm rot="10800000" flipH="1">
            <a:off x="8664855" y="795600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rgbClr val="FFFFFF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02" name="Google Shape;1802;p46"/>
          <p:cNvSpPr/>
          <p:nvPr/>
        </p:nvSpPr>
        <p:spPr>
          <a:xfrm flipH="1">
            <a:off x="10235616" y="3987980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803" name="Google Shape;1803;p46"/>
          <p:cNvCxnSpPr/>
          <p:nvPr/>
        </p:nvCxnSpPr>
        <p:spPr>
          <a:xfrm>
            <a:off x="2624200" y="4772481"/>
            <a:ext cx="6944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52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r>
              <a:rPr lang="id-ID" dirty="0"/>
              <a:t>SKENARIO PERMASALAHAN</a:t>
            </a:r>
            <a:endParaRPr dirty="0"/>
          </a:p>
        </p:txBody>
      </p:sp>
      <p:sp>
        <p:nvSpPr>
          <p:cNvPr id="1933" name="Google Shape;1933;p52"/>
          <p:cNvSpPr txBox="1">
            <a:spLocks noGrp="1"/>
          </p:cNvSpPr>
          <p:nvPr>
            <p:ph type="body" idx="1"/>
          </p:nvPr>
        </p:nvSpPr>
        <p:spPr>
          <a:xfrm>
            <a:off x="1628000" y="1864000"/>
            <a:ext cx="8936000" cy="3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>
              <a:buNone/>
            </a:pPr>
            <a:r>
              <a:rPr lang="id-ID" sz="2400" dirty="0">
                <a:solidFill>
                  <a:schemeClr val="lt1"/>
                </a:solidFill>
              </a:rPr>
              <a:t>	</a:t>
            </a:r>
            <a:r>
              <a:rPr lang="en-US" sz="2400" dirty="0" err="1">
                <a:solidFill>
                  <a:schemeClr val="lt1"/>
                </a:solidFill>
              </a:rPr>
              <a:t>Terdapat</a:t>
            </a:r>
            <a:r>
              <a:rPr lang="en-US" sz="2400" dirty="0">
                <a:solidFill>
                  <a:schemeClr val="lt1"/>
                </a:solidFill>
              </a:rPr>
              <a:t> 2 user </a:t>
            </a:r>
            <a:r>
              <a:rPr lang="en-US" sz="2400" dirty="0" err="1">
                <a:solidFill>
                  <a:schemeClr val="lt1"/>
                </a:solidFill>
              </a:rPr>
              <a:t>yaitu</a:t>
            </a:r>
            <a:r>
              <a:rPr lang="en-US" sz="2400" dirty="0">
                <a:solidFill>
                  <a:schemeClr val="lt1"/>
                </a:solidFill>
              </a:rPr>
              <a:t> A dan B. A </a:t>
            </a:r>
            <a:r>
              <a:rPr lang="en-US" sz="2400" dirty="0" err="1">
                <a:solidFill>
                  <a:schemeClr val="lt1"/>
                </a:solidFill>
              </a:rPr>
              <a:t>adalah</a:t>
            </a:r>
            <a:r>
              <a:rPr lang="en-US" sz="2400" dirty="0">
                <a:solidFill>
                  <a:schemeClr val="lt1"/>
                </a:solidFill>
              </a:rPr>
              <a:t> </a:t>
            </a:r>
            <a:r>
              <a:rPr lang="en-US" sz="2400" dirty="0" err="1">
                <a:solidFill>
                  <a:schemeClr val="lt1"/>
                </a:solidFill>
              </a:rPr>
              <a:t>seorang</a:t>
            </a:r>
            <a:r>
              <a:rPr lang="en-US" sz="2400" dirty="0">
                <a:solidFill>
                  <a:schemeClr val="lt1"/>
                </a:solidFill>
              </a:rPr>
              <a:t> programmer dan B </a:t>
            </a:r>
            <a:r>
              <a:rPr lang="en-US" sz="2400" dirty="0" err="1">
                <a:solidFill>
                  <a:schemeClr val="lt1"/>
                </a:solidFill>
              </a:rPr>
              <a:t>adalah</a:t>
            </a:r>
            <a:r>
              <a:rPr lang="en-US" sz="2400" dirty="0">
                <a:solidFill>
                  <a:schemeClr val="lt1"/>
                </a:solidFill>
              </a:rPr>
              <a:t> </a:t>
            </a:r>
            <a:r>
              <a:rPr lang="en-US" sz="2400" dirty="0" err="1">
                <a:solidFill>
                  <a:schemeClr val="lt1"/>
                </a:solidFill>
              </a:rPr>
              <a:t>seorang</a:t>
            </a:r>
            <a:r>
              <a:rPr lang="en-US" sz="2400" dirty="0">
                <a:solidFill>
                  <a:schemeClr val="lt1"/>
                </a:solidFill>
              </a:rPr>
              <a:t> user internet. Pada </a:t>
            </a:r>
            <a:r>
              <a:rPr lang="en-US" sz="2400" dirty="0" err="1">
                <a:solidFill>
                  <a:schemeClr val="lt1"/>
                </a:solidFill>
              </a:rPr>
              <a:t>suatu</a:t>
            </a:r>
            <a:r>
              <a:rPr lang="en-US" sz="2400" dirty="0">
                <a:solidFill>
                  <a:schemeClr val="lt1"/>
                </a:solidFill>
              </a:rPr>
              <a:t> </a:t>
            </a:r>
            <a:r>
              <a:rPr lang="en-US" sz="2400" dirty="0" err="1">
                <a:solidFill>
                  <a:schemeClr val="lt1"/>
                </a:solidFill>
              </a:rPr>
              <a:t>hari</a:t>
            </a:r>
            <a:r>
              <a:rPr lang="en-US" sz="2400" dirty="0">
                <a:solidFill>
                  <a:schemeClr val="lt1"/>
                </a:solidFill>
              </a:rPr>
              <a:t> B </a:t>
            </a:r>
            <a:r>
              <a:rPr lang="en-US" sz="2400" dirty="0" err="1">
                <a:solidFill>
                  <a:schemeClr val="lt1"/>
                </a:solidFill>
              </a:rPr>
              <a:t>meminta</a:t>
            </a:r>
            <a:r>
              <a:rPr lang="en-US" sz="2400" dirty="0">
                <a:solidFill>
                  <a:schemeClr val="lt1"/>
                </a:solidFill>
              </a:rPr>
              <a:t> </a:t>
            </a:r>
            <a:r>
              <a:rPr lang="en-US" sz="2400" dirty="0" err="1">
                <a:solidFill>
                  <a:schemeClr val="lt1"/>
                </a:solidFill>
              </a:rPr>
              <a:t>bantuan</a:t>
            </a:r>
            <a:r>
              <a:rPr lang="en-US" sz="2400" dirty="0">
                <a:solidFill>
                  <a:schemeClr val="lt1"/>
                </a:solidFill>
              </a:rPr>
              <a:t> A </a:t>
            </a:r>
            <a:r>
              <a:rPr lang="en-US" sz="2400" dirty="0" err="1">
                <a:solidFill>
                  <a:schemeClr val="lt1"/>
                </a:solidFill>
              </a:rPr>
              <a:t>untuk</a:t>
            </a:r>
            <a:r>
              <a:rPr lang="en-US" sz="2400" dirty="0">
                <a:solidFill>
                  <a:schemeClr val="lt1"/>
                </a:solidFill>
              </a:rPr>
              <a:t> </a:t>
            </a:r>
            <a:r>
              <a:rPr lang="en-US" sz="2400" dirty="0" err="1">
                <a:solidFill>
                  <a:schemeClr val="lt1"/>
                </a:solidFill>
              </a:rPr>
              <a:t>membantunya</a:t>
            </a:r>
            <a:r>
              <a:rPr lang="en-US" sz="2400" dirty="0">
                <a:solidFill>
                  <a:schemeClr val="lt1"/>
                </a:solidFill>
              </a:rPr>
              <a:t> </a:t>
            </a:r>
            <a:r>
              <a:rPr lang="en-US" sz="2400" dirty="0" err="1">
                <a:solidFill>
                  <a:schemeClr val="lt1"/>
                </a:solidFill>
              </a:rPr>
              <a:t>membroadcastkan</a:t>
            </a:r>
            <a:r>
              <a:rPr lang="en-US" sz="2400" dirty="0">
                <a:solidFill>
                  <a:schemeClr val="lt1"/>
                </a:solidFill>
              </a:rPr>
              <a:t> </a:t>
            </a:r>
            <a:r>
              <a:rPr lang="en-US" sz="2400" dirty="0" err="1">
                <a:solidFill>
                  <a:schemeClr val="lt1"/>
                </a:solidFill>
              </a:rPr>
              <a:t>pesan</a:t>
            </a:r>
            <a:r>
              <a:rPr lang="en-US" sz="2400" dirty="0">
                <a:solidFill>
                  <a:schemeClr val="lt1"/>
                </a:solidFill>
              </a:rPr>
              <a:t> </a:t>
            </a:r>
            <a:r>
              <a:rPr lang="en-US" sz="2400" dirty="0" err="1">
                <a:solidFill>
                  <a:schemeClr val="lt1"/>
                </a:solidFill>
              </a:rPr>
              <a:t>kepada</a:t>
            </a:r>
            <a:r>
              <a:rPr lang="en-US" sz="2400" dirty="0">
                <a:solidFill>
                  <a:schemeClr val="lt1"/>
                </a:solidFill>
              </a:rPr>
              <a:t> user WEBEX </a:t>
            </a:r>
            <a:r>
              <a:rPr lang="en-US" sz="2400" dirty="0" err="1">
                <a:solidFill>
                  <a:schemeClr val="lt1"/>
                </a:solidFill>
              </a:rPr>
              <a:t>dengan</a:t>
            </a:r>
            <a:r>
              <a:rPr lang="en-US" sz="2400" dirty="0">
                <a:solidFill>
                  <a:schemeClr val="lt1"/>
                </a:solidFill>
              </a:rPr>
              <a:t> daftar email yang </a:t>
            </a:r>
            <a:r>
              <a:rPr lang="en-US" sz="2400" dirty="0" err="1">
                <a:solidFill>
                  <a:schemeClr val="lt1"/>
                </a:solidFill>
              </a:rPr>
              <a:t>diberikan</a:t>
            </a:r>
            <a:r>
              <a:rPr lang="en-US" sz="2400" dirty="0">
                <a:solidFill>
                  <a:schemeClr val="lt1"/>
                </a:solidFill>
              </a:rPr>
              <a:t>. </a:t>
            </a:r>
            <a:r>
              <a:rPr lang="en-US" sz="2400" dirty="0" err="1">
                <a:solidFill>
                  <a:schemeClr val="lt1"/>
                </a:solidFill>
              </a:rPr>
              <a:t>Keesokan</a:t>
            </a:r>
            <a:r>
              <a:rPr lang="en-US" sz="2400" dirty="0">
                <a:solidFill>
                  <a:schemeClr val="lt1"/>
                </a:solidFill>
              </a:rPr>
              <a:t> </a:t>
            </a:r>
            <a:r>
              <a:rPr lang="en-US" sz="2400" dirty="0" err="1">
                <a:solidFill>
                  <a:schemeClr val="lt1"/>
                </a:solidFill>
              </a:rPr>
              <a:t>harinya</a:t>
            </a:r>
            <a:r>
              <a:rPr lang="en-US" sz="2400" dirty="0">
                <a:solidFill>
                  <a:schemeClr val="lt1"/>
                </a:solidFill>
              </a:rPr>
              <a:t> B </a:t>
            </a:r>
            <a:r>
              <a:rPr lang="en-US" sz="2400" dirty="0" err="1">
                <a:solidFill>
                  <a:schemeClr val="lt1"/>
                </a:solidFill>
              </a:rPr>
              <a:t>meminta</a:t>
            </a:r>
            <a:r>
              <a:rPr lang="en-US" sz="2400" dirty="0">
                <a:solidFill>
                  <a:schemeClr val="lt1"/>
                </a:solidFill>
              </a:rPr>
              <a:t> A </a:t>
            </a:r>
            <a:r>
              <a:rPr lang="en-US" sz="2400" dirty="0" err="1">
                <a:solidFill>
                  <a:schemeClr val="lt1"/>
                </a:solidFill>
              </a:rPr>
              <a:t>lagi</a:t>
            </a:r>
            <a:r>
              <a:rPr lang="en-US" sz="2400" dirty="0">
                <a:solidFill>
                  <a:schemeClr val="lt1"/>
                </a:solidFill>
              </a:rPr>
              <a:t> </a:t>
            </a:r>
            <a:r>
              <a:rPr lang="en-US" sz="2400" dirty="0" err="1">
                <a:solidFill>
                  <a:schemeClr val="lt1"/>
                </a:solidFill>
              </a:rPr>
              <a:t>untuk</a:t>
            </a:r>
            <a:r>
              <a:rPr lang="en-US" sz="2400" dirty="0">
                <a:solidFill>
                  <a:schemeClr val="lt1"/>
                </a:solidFill>
              </a:rPr>
              <a:t> </a:t>
            </a:r>
            <a:r>
              <a:rPr lang="en-US" sz="2400" dirty="0" err="1">
                <a:solidFill>
                  <a:schemeClr val="lt1"/>
                </a:solidFill>
              </a:rPr>
              <a:t>membuatkan</a:t>
            </a:r>
            <a:r>
              <a:rPr lang="en-US" sz="2400" dirty="0">
                <a:solidFill>
                  <a:schemeClr val="lt1"/>
                </a:solidFill>
              </a:rPr>
              <a:t> program yang </a:t>
            </a:r>
            <a:r>
              <a:rPr lang="en-US" sz="2400" dirty="0" err="1">
                <a:solidFill>
                  <a:schemeClr val="lt1"/>
                </a:solidFill>
              </a:rPr>
              <a:t>dapat</a:t>
            </a:r>
            <a:r>
              <a:rPr lang="en-US" sz="2400" dirty="0">
                <a:solidFill>
                  <a:schemeClr val="lt1"/>
                </a:solidFill>
              </a:rPr>
              <a:t> </a:t>
            </a:r>
            <a:r>
              <a:rPr lang="en-US" sz="2400" dirty="0" err="1">
                <a:solidFill>
                  <a:schemeClr val="lt1"/>
                </a:solidFill>
              </a:rPr>
              <a:t>membuat</a:t>
            </a:r>
            <a:r>
              <a:rPr lang="en-US" sz="2400" dirty="0">
                <a:solidFill>
                  <a:schemeClr val="lt1"/>
                </a:solidFill>
              </a:rPr>
              <a:t> interface </a:t>
            </a:r>
            <a:r>
              <a:rPr lang="en-US" sz="2400" dirty="0" err="1">
                <a:solidFill>
                  <a:schemeClr val="lt1"/>
                </a:solidFill>
              </a:rPr>
              <a:t>baru</a:t>
            </a:r>
            <a:r>
              <a:rPr lang="en-US" sz="2400" dirty="0">
                <a:solidFill>
                  <a:schemeClr val="lt1"/>
                </a:solidFill>
              </a:rPr>
              <a:t>(loopback) pada </a:t>
            </a:r>
            <a:r>
              <a:rPr lang="en-US" sz="2400" dirty="0" err="1">
                <a:solidFill>
                  <a:schemeClr val="lt1"/>
                </a:solidFill>
              </a:rPr>
              <a:t>routernya</a:t>
            </a:r>
            <a:r>
              <a:rPr lang="en-US" sz="2400" dirty="0">
                <a:solidFill>
                  <a:schemeClr val="lt1"/>
                </a:solidFill>
              </a:rPr>
              <a:t> </a:t>
            </a:r>
            <a:r>
              <a:rPr lang="en-US" sz="2400" dirty="0" err="1">
                <a:solidFill>
                  <a:schemeClr val="lt1"/>
                </a:solidFill>
              </a:rPr>
              <a:t>dengan</a:t>
            </a:r>
            <a:r>
              <a:rPr lang="en-US" sz="2400" dirty="0">
                <a:solidFill>
                  <a:schemeClr val="lt1"/>
                </a:solidFill>
              </a:rPr>
              <a:t> </a:t>
            </a:r>
            <a:r>
              <a:rPr lang="en-US" sz="2400" dirty="0" err="1">
                <a:solidFill>
                  <a:schemeClr val="lt1"/>
                </a:solidFill>
              </a:rPr>
              <a:t>cepat</a:t>
            </a:r>
            <a:r>
              <a:rPr lang="en-US" sz="2400" dirty="0">
                <a:solidFill>
                  <a:schemeClr val="lt1"/>
                </a:solidFill>
              </a:rPr>
              <a:t>, dan </a:t>
            </a:r>
            <a:r>
              <a:rPr lang="en-US" sz="2400" dirty="0" err="1">
                <a:solidFill>
                  <a:schemeClr val="lt1"/>
                </a:solidFill>
              </a:rPr>
              <a:t>dapat</a:t>
            </a:r>
            <a:r>
              <a:rPr lang="en-US" sz="2400" dirty="0">
                <a:solidFill>
                  <a:schemeClr val="lt1"/>
                </a:solidFill>
              </a:rPr>
              <a:t> </a:t>
            </a:r>
            <a:r>
              <a:rPr lang="en-US" sz="2400" dirty="0" err="1">
                <a:solidFill>
                  <a:schemeClr val="lt1"/>
                </a:solidFill>
              </a:rPr>
              <a:t>mengganti</a:t>
            </a:r>
            <a:r>
              <a:rPr lang="en-US" sz="2400" dirty="0">
                <a:solidFill>
                  <a:schemeClr val="lt1"/>
                </a:solidFill>
              </a:rPr>
              <a:t> password CLI router </a:t>
            </a:r>
            <a:r>
              <a:rPr lang="en-US" sz="2400" dirty="0" err="1">
                <a:solidFill>
                  <a:schemeClr val="lt1"/>
                </a:solidFill>
              </a:rPr>
              <a:t>serta</a:t>
            </a:r>
            <a:r>
              <a:rPr lang="en-US" sz="2400" dirty="0">
                <a:solidFill>
                  <a:schemeClr val="lt1"/>
                </a:solidFill>
              </a:rPr>
              <a:t> </a:t>
            </a:r>
            <a:r>
              <a:rPr lang="en-US" sz="2400" dirty="0" err="1">
                <a:solidFill>
                  <a:schemeClr val="lt1"/>
                </a:solidFill>
              </a:rPr>
              <a:t>memberikan</a:t>
            </a:r>
            <a:r>
              <a:rPr lang="en-US" sz="2400" dirty="0">
                <a:solidFill>
                  <a:schemeClr val="lt1"/>
                </a:solidFill>
              </a:rPr>
              <a:t> Warning Message di CLI </a:t>
            </a:r>
            <a:r>
              <a:rPr lang="en-US" sz="2400" dirty="0" err="1">
                <a:solidFill>
                  <a:schemeClr val="lt1"/>
                </a:solidFill>
              </a:rPr>
              <a:t>routernya</a:t>
            </a:r>
            <a:r>
              <a:rPr lang="en-US" sz="2400" dirty="0">
                <a:solidFill>
                  <a:schemeClr val="lt1"/>
                </a:solidFill>
              </a:rPr>
              <a:t> </a:t>
            </a:r>
            <a:r>
              <a:rPr lang="en-US" sz="2400" dirty="0" err="1">
                <a:solidFill>
                  <a:schemeClr val="lt1"/>
                </a:solidFill>
              </a:rPr>
              <a:t>untuk</a:t>
            </a:r>
            <a:r>
              <a:rPr lang="en-US" sz="2400" dirty="0">
                <a:solidFill>
                  <a:schemeClr val="lt1"/>
                </a:solidFill>
              </a:rPr>
              <a:t> </a:t>
            </a:r>
            <a:r>
              <a:rPr lang="en-US" sz="2400" dirty="0" err="1">
                <a:solidFill>
                  <a:schemeClr val="lt1"/>
                </a:solidFill>
              </a:rPr>
              <a:t>memperingat</a:t>
            </a:r>
            <a:r>
              <a:rPr lang="en-US" sz="2400" dirty="0">
                <a:solidFill>
                  <a:schemeClr val="lt1"/>
                </a:solidFill>
              </a:rPr>
              <a:t> user lain yang </a:t>
            </a:r>
            <a:r>
              <a:rPr lang="en-US" sz="2400" dirty="0" err="1">
                <a:solidFill>
                  <a:schemeClr val="lt1"/>
                </a:solidFill>
              </a:rPr>
              <a:t>akan</a:t>
            </a:r>
            <a:r>
              <a:rPr lang="en-US" sz="2400" dirty="0">
                <a:solidFill>
                  <a:schemeClr val="lt1"/>
                </a:solidFill>
              </a:rPr>
              <a:t> </a:t>
            </a:r>
            <a:r>
              <a:rPr lang="en-US" sz="2400" dirty="0" err="1">
                <a:solidFill>
                  <a:schemeClr val="lt1"/>
                </a:solidFill>
              </a:rPr>
              <a:t>mengaksesnya</a:t>
            </a:r>
            <a:r>
              <a:rPr lang="en-US" sz="2400" dirty="0">
                <a:solidFill>
                  <a:schemeClr val="lt1"/>
                </a:solidFill>
              </a:rPr>
              <a:t>.</a:t>
            </a:r>
          </a:p>
        </p:txBody>
      </p:sp>
      <p:sp>
        <p:nvSpPr>
          <p:cNvPr id="1939" name="Google Shape;1939;p52"/>
          <p:cNvSpPr/>
          <p:nvPr/>
        </p:nvSpPr>
        <p:spPr>
          <a:xfrm flipH="1">
            <a:off x="10687698" y="4356862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rgbClr val="FFFFFF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p56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r>
              <a:rPr lang="id-ID" dirty="0" err="1"/>
              <a:t>Software</a:t>
            </a:r>
            <a:r>
              <a:rPr lang="id-ID" dirty="0"/>
              <a:t> / </a:t>
            </a:r>
            <a:r>
              <a:rPr lang="id-ID" dirty="0" err="1"/>
              <a:t>Enviroment</a:t>
            </a:r>
            <a:r>
              <a:rPr lang="id-ID" dirty="0"/>
              <a:t> yang digunakan.</a:t>
            </a:r>
            <a:endParaRPr dirty="0"/>
          </a:p>
        </p:txBody>
      </p:sp>
      <p:sp>
        <p:nvSpPr>
          <p:cNvPr id="2104" name="Google Shape;2104;p56"/>
          <p:cNvSpPr txBox="1">
            <a:spLocks noGrp="1"/>
          </p:cNvSpPr>
          <p:nvPr>
            <p:ph type="subTitle" idx="1"/>
          </p:nvPr>
        </p:nvSpPr>
        <p:spPr>
          <a:xfrm>
            <a:off x="4477932" y="3283479"/>
            <a:ext cx="3299200" cy="59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id-ID" dirty="0" err="1"/>
              <a:t>Python</a:t>
            </a:r>
            <a:endParaRPr dirty="0"/>
          </a:p>
        </p:txBody>
      </p:sp>
      <p:sp>
        <p:nvSpPr>
          <p:cNvPr id="2105" name="Google Shape;2105;p56"/>
          <p:cNvSpPr txBox="1">
            <a:spLocks noGrp="1"/>
          </p:cNvSpPr>
          <p:nvPr>
            <p:ph type="subTitle" idx="2"/>
          </p:nvPr>
        </p:nvSpPr>
        <p:spPr>
          <a:xfrm>
            <a:off x="4477932" y="4004345"/>
            <a:ext cx="3299200" cy="10228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pPr marL="0" indent="0" algn="just"/>
            <a:r>
              <a:rPr lang="en-ID" sz="1400" dirty="0"/>
              <a:t>Bahasa </a:t>
            </a:r>
            <a:r>
              <a:rPr lang="en-ID" sz="1400" dirty="0" err="1"/>
              <a:t>pemrograman</a:t>
            </a:r>
            <a:r>
              <a:rPr lang="en-ID" sz="1400" dirty="0"/>
              <a:t> </a:t>
            </a:r>
            <a:r>
              <a:rPr lang="en-ID" sz="1400" dirty="0" err="1"/>
              <a:t>interpretatif</a:t>
            </a:r>
            <a:r>
              <a:rPr lang="en-ID" sz="1400" dirty="0"/>
              <a:t> yang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digunakan</a:t>
            </a:r>
            <a:r>
              <a:rPr lang="en-ID" sz="1400" dirty="0"/>
              <a:t> di </a:t>
            </a:r>
            <a:r>
              <a:rPr lang="en-ID" sz="1400" dirty="0" err="1"/>
              <a:t>berbagai</a:t>
            </a:r>
            <a:r>
              <a:rPr lang="en-ID" sz="1400" dirty="0"/>
              <a:t> platform</a:t>
            </a:r>
            <a:r>
              <a:rPr lang="id-ID" sz="1400" dirty="0"/>
              <a:t> dan memiliki </a:t>
            </a:r>
            <a:r>
              <a:rPr lang="id-ID" sz="1400" dirty="0" err="1"/>
              <a:t>Library</a:t>
            </a:r>
            <a:r>
              <a:rPr lang="id-ID" sz="1400" dirty="0"/>
              <a:t> atau </a:t>
            </a:r>
            <a:r>
              <a:rPr lang="id-ID" sz="1400" dirty="0" err="1"/>
              <a:t>framework</a:t>
            </a:r>
            <a:r>
              <a:rPr lang="id-ID" sz="1400" dirty="0"/>
              <a:t> yang luas.</a:t>
            </a:r>
            <a:endParaRPr lang="en-ID" sz="1400" dirty="0"/>
          </a:p>
        </p:txBody>
      </p:sp>
      <p:sp>
        <p:nvSpPr>
          <p:cNvPr id="2106" name="Google Shape;2106;p56"/>
          <p:cNvSpPr txBox="1">
            <a:spLocks noGrp="1"/>
          </p:cNvSpPr>
          <p:nvPr>
            <p:ph type="subTitle" idx="3"/>
          </p:nvPr>
        </p:nvSpPr>
        <p:spPr>
          <a:xfrm>
            <a:off x="7970297" y="3283479"/>
            <a:ext cx="3299200" cy="59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id-ID" dirty="0" err="1"/>
              <a:t>Webex</a:t>
            </a:r>
            <a:r>
              <a:rPr lang="id-ID" dirty="0"/>
              <a:t> </a:t>
            </a:r>
            <a:r>
              <a:rPr lang="id-ID" dirty="0" err="1"/>
              <a:t>Teams</a:t>
            </a:r>
            <a:endParaRPr dirty="0"/>
          </a:p>
        </p:txBody>
      </p:sp>
      <p:sp>
        <p:nvSpPr>
          <p:cNvPr id="2107" name="Google Shape;2107;p56"/>
          <p:cNvSpPr txBox="1">
            <a:spLocks noGrp="1"/>
          </p:cNvSpPr>
          <p:nvPr>
            <p:ph type="subTitle" idx="4"/>
          </p:nvPr>
        </p:nvSpPr>
        <p:spPr>
          <a:xfrm>
            <a:off x="7970297" y="4004345"/>
            <a:ext cx="3299200" cy="10228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pPr marL="0" indent="0" algn="just"/>
            <a:r>
              <a:rPr lang="id-ID" sz="1400" dirty="0" err="1"/>
              <a:t>Software</a:t>
            </a:r>
            <a:r>
              <a:rPr lang="id-ID" sz="1400" dirty="0"/>
              <a:t> dari </a:t>
            </a:r>
            <a:r>
              <a:rPr lang="id-ID" sz="1400" dirty="0" err="1"/>
              <a:t>Cisco</a:t>
            </a:r>
            <a:r>
              <a:rPr lang="id-ID" sz="1400" dirty="0"/>
              <a:t> </a:t>
            </a:r>
            <a:r>
              <a:rPr lang="en-US" sz="1400" dirty="0"/>
              <a:t>yang </a:t>
            </a:r>
            <a:r>
              <a:rPr lang="en-US" sz="1400" dirty="0" err="1"/>
              <a:t>mendukung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r>
              <a:rPr lang="en-US" sz="1400" dirty="0"/>
              <a:t> virtual meeting messaging, whiteboard, file sharing, dan </a:t>
            </a:r>
            <a:r>
              <a:rPr lang="en-US" sz="1400" dirty="0" err="1"/>
              <a:t>sebagainya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kolaborasi</a:t>
            </a:r>
            <a:r>
              <a:rPr lang="en-US" sz="1400" dirty="0"/>
              <a:t> </a:t>
            </a:r>
            <a:r>
              <a:rPr lang="en-US" sz="1400" dirty="0" err="1"/>
              <a:t>tim.</a:t>
            </a:r>
            <a:endParaRPr lang="en-US" sz="1400" dirty="0"/>
          </a:p>
        </p:txBody>
      </p:sp>
      <p:sp>
        <p:nvSpPr>
          <p:cNvPr id="2108" name="Google Shape;2108;p56"/>
          <p:cNvSpPr txBox="1">
            <a:spLocks noGrp="1"/>
          </p:cNvSpPr>
          <p:nvPr>
            <p:ph type="subTitle" idx="5"/>
          </p:nvPr>
        </p:nvSpPr>
        <p:spPr>
          <a:xfrm>
            <a:off x="985565" y="3283479"/>
            <a:ext cx="3299200" cy="59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id-ID" dirty="0"/>
              <a:t>Oracle VM</a:t>
            </a:r>
            <a:endParaRPr dirty="0"/>
          </a:p>
        </p:txBody>
      </p:sp>
      <p:sp>
        <p:nvSpPr>
          <p:cNvPr id="2109" name="Google Shape;2109;p56"/>
          <p:cNvSpPr txBox="1">
            <a:spLocks noGrp="1"/>
          </p:cNvSpPr>
          <p:nvPr>
            <p:ph type="subTitle" idx="6"/>
          </p:nvPr>
        </p:nvSpPr>
        <p:spPr>
          <a:xfrm>
            <a:off x="985565" y="4004345"/>
            <a:ext cx="3299200" cy="10228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pPr marL="0" indent="0" algn="just"/>
            <a:r>
              <a:rPr lang="id-ID" sz="1400" dirty="0"/>
              <a:t>S</a:t>
            </a:r>
            <a:r>
              <a:rPr lang="nn-NO" sz="1400" dirty="0"/>
              <a:t>oftware virtualisasi yang dapat digunakan untuk mengeksekusi sistem operasi tambahan di dalam sebuah sistem operasi utama</a:t>
            </a:r>
            <a:r>
              <a:rPr lang="id-ID" sz="1400" dirty="0"/>
              <a:t>.</a:t>
            </a:r>
            <a:endParaRPr lang="en-US" sz="1400" dirty="0"/>
          </a:p>
        </p:txBody>
      </p:sp>
      <p:sp>
        <p:nvSpPr>
          <p:cNvPr id="2110" name="Google Shape;2110;p56"/>
          <p:cNvSpPr/>
          <p:nvPr/>
        </p:nvSpPr>
        <p:spPr>
          <a:xfrm>
            <a:off x="1080261" y="2489172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11" name="Google Shape;2111;p56"/>
          <p:cNvSpPr/>
          <p:nvPr/>
        </p:nvSpPr>
        <p:spPr>
          <a:xfrm>
            <a:off x="4572628" y="2489172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12" name="Google Shape;2112;p56"/>
          <p:cNvSpPr/>
          <p:nvPr/>
        </p:nvSpPr>
        <p:spPr>
          <a:xfrm>
            <a:off x="8064994" y="2489172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113" name="Google Shape;2113;p56"/>
          <p:cNvGrpSpPr/>
          <p:nvPr/>
        </p:nvGrpSpPr>
        <p:grpSpPr>
          <a:xfrm flipH="1">
            <a:off x="12198648" y="1207700"/>
            <a:ext cx="476605" cy="1275072"/>
            <a:chOff x="357713" y="600975"/>
            <a:chExt cx="357454" cy="956304"/>
          </a:xfrm>
        </p:grpSpPr>
        <p:sp>
          <p:nvSpPr>
            <p:cNvPr id="2114" name="Google Shape;2114;p5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5" name="Google Shape;2115;p5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6" name="Google Shape;2116;p5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7" name="Google Shape;2117;p5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118" name="Google Shape;2118;p56"/>
          <p:cNvGrpSpPr/>
          <p:nvPr/>
        </p:nvGrpSpPr>
        <p:grpSpPr>
          <a:xfrm flipH="1">
            <a:off x="2757551" y="1816696"/>
            <a:ext cx="1057675" cy="243865"/>
            <a:chOff x="2685575" y="2835950"/>
            <a:chExt cx="433000" cy="99825"/>
          </a:xfrm>
        </p:grpSpPr>
        <p:sp>
          <p:nvSpPr>
            <p:cNvPr id="2119" name="Google Shape;2119;p5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0" name="Google Shape;2120;p5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1" name="Google Shape;2121;p5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2" name="Google Shape;2122;p5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123" name="Google Shape;2123;p56"/>
          <p:cNvGrpSpPr/>
          <p:nvPr/>
        </p:nvGrpSpPr>
        <p:grpSpPr>
          <a:xfrm flipH="1">
            <a:off x="7413443" y="-1974568"/>
            <a:ext cx="2692235" cy="2692235"/>
            <a:chOff x="1943325" y="-220375"/>
            <a:chExt cx="1298672" cy="1298672"/>
          </a:xfrm>
        </p:grpSpPr>
        <p:sp>
          <p:nvSpPr>
            <p:cNvPr id="2124" name="Google Shape;2124;p5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5" name="Google Shape;2125;p5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6" name="Google Shape;2126;p5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7" name="Google Shape;2127;p5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8" name="Google Shape;2128;p5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9" name="Google Shape;2129;p5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0" name="Google Shape;2130;p5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1" name="Google Shape;2131;p5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2" name="Google Shape;2132;p5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3" name="Google Shape;2133;p5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4" name="Google Shape;2134;p5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5" name="Google Shape;2135;p5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6" name="Google Shape;2136;p5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7" name="Google Shape;2137;p5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8" name="Google Shape;2138;p5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9" name="Google Shape;2139;p5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0" name="Google Shape;2140;p5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1" name="Google Shape;2141;p5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2" name="Google Shape;2142;p5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3" name="Google Shape;2143;p5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4" name="Google Shape;2144;p5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5" name="Google Shape;2145;p5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6" name="Google Shape;2146;p5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7" name="Google Shape;2147;p5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8" name="Google Shape;2148;p5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9" name="Google Shape;2149;p5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0" name="Google Shape;2150;p5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1" name="Google Shape;2151;p5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2" name="Google Shape;2152;p5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3" name="Google Shape;2153;p5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4" name="Google Shape;2154;p5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5" name="Google Shape;2155;p5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6" name="Google Shape;2156;p5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7" name="Google Shape;2157;p5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8" name="Google Shape;2158;p5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9" name="Google Shape;2159;p5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0" name="Google Shape;2160;p5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1" name="Google Shape;2161;p5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2" name="Google Shape;2162;p5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3" name="Google Shape;2163;p5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4" name="Google Shape;2164;p5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5" name="Google Shape;2165;p5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6" name="Google Shape;2166;p5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7" name="Google Shape;2167;p5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8" name="Google Shape;2168;p5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9" name="Google Shape;2169;p5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0" name="Google Shape;2170;p5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1" name="Google Shape;2171;p5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172" name="Google Shape;2172;p56"/>
          <p:cNvSpPr/>
          <p:nvPr/>
        </p:nvSpPr>
        <p:spPr>
          <a:xfrm flipH="1">
            <a:off x="10564988" y="996633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rgbClr val="FFFFFF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026" name="Picture 2" descr="Download VirtualBox Terbaru 2022 (Free Download)">
            <a:extLst>
              <a:ext uri="{FF2B5EF4-FFF2-40B4-BE49-F238E27FC236}">
                <a16:creationId xmlns:a16="http://schemas.microsoft.com/office/drawing/2014/main" id="{B87362B1-1D94-D449-6A19-075D450EE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03" y="2549231"/>
            <a:ext cx="661253" cy="66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E84C742-10CC-C735-9B09-0B68EF0B2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945" y="2577019"/>
            <a:ext cx="563364" cy="56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isco Webex Teams turun? Masalah dan pemadaman saat ini. | Downdetector">
            <a:extLst>
              <a:ext uri="{FF2B5EF4-FFF2-40B4-BE49-F238E27FC236}">
                <a16:creationId xmlns:a16="http://schemas.microsoft.com/office/drawing/2014/main" id="{1BD98667-3A22-4F2F-4973-6189DD2D7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375" y="2620241"/>
            <a:ext cx="630339" cy="46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p56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r>
              <a:rPr lang="id-ID" dirty="0" err="1"/>
              <a:t>Protocol</a:t>
            </a:r>
            <a:r>
              <a:rPr lang="id-ID" dirty="0"/>
              <a:t> yang digunakan.</a:t>
            </a:r>
            <a:endParaRPr dirty="0"/>
          </a:p>
        </p:txBody>
      </p:sp>
      <p:sp>
        <p:nvSpPr>
          <p:cNvPr id="2104" name="Google Shape;2104;p56"/>
          <p:cNvSpPr txBox="1">
            <a:spLocks noGrp="1"/>
          </p:cNvSpPr>
          <p:nvPr>
            <p:ph type="subTitle" idx="1"/>
          </p:nvPr>
        </p:nvSpPr>
        <p:spPr>
          <a:xfrm>
            <a:off x="4477932" y="3283479"/>
            <a:ext cx="3299200" cy="59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id-ID" dirty="0"/>
              <a:t>NETCONF</a:t>
            </a:r>
            <a:endParaRPr dirty="0"/>
          </a:p>
        </p:txBody>
      </p:sp>
      <p:sp>
        <p:nvSpPr>
          <p:cNvPr id="2105" name="Google Shape;2105;p56"/>
          <p:cNvSpPr txBox="1">
            <a:spLocks noGrp="1"/>
          </p:cNvSpPr>
          <p:nvPr>
            <p:ph type="subTitle" idx="2"/>
          </p:nvPr>
        </p:nvSpPr>
        <p:spPr>
          <a:xfrm>
            <a:off x="4477932" y="4004345"/>
            <a:ext cx="3299200" cy="10228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pPr marL="0" indent="0" algn="just"/>
            <a:r>
              <a:rPr lang="id-ID" sz="1400" dirty="0"/>
              <a:t>P</a:t>
            </a:r>
            <a:r>
              <a:rPr lang="en-ID" sz="1400" dirty="0" err="1"/>
              <a:t>rotocol</a:t>
            </a:r>
            <a:r>
              <a:rPr lang="en-ID" sz="1400" dirty="0"/>
              <a:t> yang </a:t>
            </a:r>
            <a:r>
              <a:rPr lang="en-ID" sz="1400" dirty="0" err="1"/>
              <a:t>bisa</a:t>
            </a:r>
            <a:r>
              <a:rPr lang="en-ID" sz="1400" dirty="0"/>
              <a:t> </a:t>
            </a:r>
            <a:r>
              <a:rPr lang="id-ID" sz="1400" dirty="0"/>
              <a:t>di</a:t>
            </a:r>
            <a:r>
              <a:rPr lang="en-ID" sz="1400" dirty="0" err="1"/>
              <a:t>gunakan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menambahkan</a:t>
            </a:r>
            <a:r>
              <a:rPr lang="en-ID" sz="1400" dirty="0"/>
              <a:t> </a:t>
            </a:r>
            <a:r>
              <a:rPr lang="en-ID" sz="1400" dirty="0" err="1"/>
              <a:t>konfigurasi</a:t>
            </a:r>
            <a:r>
              <a:rPr lang="en-ID" sz="1400" dirty="0"/>
              <a:t>, </a:t>
            </a:r>
            <a:r>
              <a:rPr lang="en-ID" sz="1400" dirty="0" err="1"/>
              <a:t>memanipulasi</a:t>
            </a:r>
            <a:r>
              <a:rPr lang="en-ID" sz="1400" dirty="0"/>
              <a:t> </a:t>
            </a:r>
            <a:r>
              <a:rPr lang="en-ID" sz="1400" dirty="0" err="1"/>
              <a:t>konfigurasi</a:t>
            </a:r>
            <a:r>
              <a:rPr lang="en-ID" sz="1400" dirty="0"/>
              <a:t>, </a:t>
            </a:r>
            <a:r>
              <a:rPr lang="en-ID" sz="1400" dirty="0" err="1"/>
              <a:t>ataupun</a:t>
            </a:r>
            <a:r>
              <a:rPr lang="en-ID" sz="1400" dirty="0"/>
              <a:t> </a:t>
            </a:r>
            <a:r>
              <a:rPr lang="en-ID" sz="1400" dirty="0" err="1"/>
              <a:t>menghapus</a:t>
            </a:r>
            <a:r>
              <a:rPr lang="en-ID" sz="1400" dirty="0"/>
              <a:t> </a:t>
            </a:r>
            <a:r>
              <a:rPr lang="en-ID" sz="1400" dirty="0" err="1"/>
              <a:t>konfigurasi</a:t>
            </a:r>
            <a:r>
              <a:rPr lang="en-ID" sz="1400" dirty="0"/>
              <a:t> pada Networking Devices</a:t>
            </a:r>
            <a:r>
              <a:rPr lang="id-ID" sz="1400" dirty="0"/>
              <a:t>.</a:t>
            </a:r>
            <a:endParaRPr lang="en-ID" sz="1400" dirty="0"/>
          </a:p>
        </p:txBody>
      </p:sp>
      <p:sp>
        <p:nvSpPr>
          <p:cNvPr id="2106" name="Google Shape;2106;p56"/>
          <p:cNvSpPr txBox="1">
            <a:spLocks noGrp="1"/>
          </p:cNvSpPr>
          <p:nvPr>
            <p:ph type="subTitle" idx="3"/>
          </p:nvPr>
        </p:nvSpPr>
        <p:spPr>
          <a:xfrm>
            <a:off x="7970297" y="3283479"/>
            <a:ext cx="3299200" cy="59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id-ID" dirty="0"/>
              <a:t>GIT / GITHUB</a:t>
            </a:r>
            <a:endParaRPr dirty="0"/>
          </a:p>
        </p:txBody>
      </p:sp>
      <p:sp>
        <p:nvSpPr>
          <p:cNvPr id="2107" name="Google Shape;2107;p56"/>
          <p:cNvSpPr txBox="1">
            <a:spLocks noGrp="1"/>
          </p:cNvSpPr>
          <p:nvPr>
            <p:ph type="subTitle" idx="4"/>
          </p:nvPr>
        </p:nvSpPr>
        <p:spPr>
          <a:xfrm>
            <a:off x="7970297" y="4004345"/>
            <a:ext cx="3695294" cy="10228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pPr marL="0" indent="0" algn="just"/>
            <a:r>
              <a:rPr lang="en-US" sz="1400" dirty="0"/>
              <a:t>Git </a:t>
            </a:r>
            <a:r>
              <a:rPr lang="en-US" sz="1400" dirty="0" err="1"/>
              <a:t>merupakan</a:t>
            </a:r>
            <a:r>
              <a:rPr lang="en-US" sz="1400" dirty="0"/>
              <a:t> software </a:t>
            </a:r>
            <a:r>
              <a:rPr lang="en-US" sz="1400" dirty="0" err="1"/>
              <a:t>berbasis</a:t>
            </a:r>
            <a:r>
              <a:rPr lang="en-US" sz="1400" dirty="0"/>
              <a:t> Version Control System (VCS) yang </a:t>
            </a:r>
            <a:r>
              <a:rPr lang="en-US" sz="1400" dirty="0" err="1"/>
              <a:t>bertugas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mencatat</a:t>
            </a:r>
            <a:r>
              <a:rPr lang="en-US" sz="1400" dirty="0"/>
              <a:t> </a:t>
            </a:r>
            <a:r>
              <a:rPr lang="en-US" sz="1400" dirty="0" err="1"/>
              <a:t>perubahan</a:t>
            </a:r>
            <a:r>
              <a:rPr lang="en-US" sz="1400" dirty="0"/>
              <a:t> </a:t>
            </a:r>
            <a:r>
              <a:rPr lang="en-US" sz="1400" dirty="0" err="1"/>
              <a:t>seluruh</a:t>
            </a:r>
            <a:r>
              <a:rPr lang="en-US" sz="1400" dirty="0"/>
              <a:t> file </a:t>
            </a:r>
            <a:r>
              <a:rPr lang="en-US" sz="1400" dirty="0" err="1"/>
              <a:t>atau</a:t>
            </a:r>
            <a:r>
              <a:rPr lang="en-US" sz="1400" dirty="0"/>
              <a:t> repository </a:t>
            </a:r>
            <a:r>
              <a:rPr lang="en-US" sz="1400" dirty="0" err="1"/>
              <a:t>suatu</a:t>
            </a:r>
            <a:r>
              <a:rPr lang="en-US" sz="1400" dirty="0"/>
              <a:t> project.</a:t>
            </a:r>
            <a:r>
              <a:rPr lang="id-ID" sz="1400" dirty="0"/>
              <a:t> </a:t>
            </a:r>
            <a:r>
              <a:rPr lang="id-ID" sz="1400" dirty="0" err="1"/>
              <a:t>GitHub</a:t>
            </a:r>
            <a:r>
              <a:rPr lang="id-ID" sz="1400" dirty="0"/>
              <a:t> merupakan layanan </a:t>
            </a:r>
            <a:r>
              <a:rPr lang="id-ID" sz="1400" dirty="0" err="1"/>
              <a:t>cloud</a:t>
            </a:r>
            <a:r>
              <a:rPr lang="id-ID" sz="1400" dirty="0"/>
              <a:t> yang berguna untuk menyimpan dan mengelola sebuah </a:t>
            </a:r>
            <a:r>
              <a:rPr lang="id-ID" sz="1400" dirty="0" err="1"/>
              <a:t>project</a:t>
            </a:r>
            <a:r>
              <a:rPr lang="id-ID" sz="1400" dirty="0"/>
              <a:t> yang dinamakan </a:t>
            </a:r>
            <a:r>
              <a:rPr lang="id-ID" sz="1400" dirty="0" err="1"/>
              <a:t>repository</a:t>
            </a:r>
            <a:r>
              <a:rPr lang="id-ID" sz="1400" dirty="0"/>
              <a:t> (</a:t>
            </a:r>
            <a:r>
              <a:rPr lang="id-ID" sz="1400" dirty="0" err="1"/>
              <a:t>repo</a:t>
            </a:r>
            <a:r>
              <a:rPr lang="id-ID" sz="1400" dirty="0"/>
              <a:t> </a:t>
            </a:r>
            <a:r>
              <a:rPr lang="id-ID" sz="1400" dirty="0" err="1"/>
              <a:t>git</a:t>
            </a:r>
            <a:r>
              <a:rPr lang="id-ID" sz="1400" dirty="0"/>
              <a:t>).</a:t>
            </a:r>
            <a:endParaRPr lang="en-US" sz="1400" dirty="0"/>
          </a:p>
        </p:txBody>
      </p:sp>
      <p:sp>
        <p:nvSpPr>
          <p:cNvPr id="2108" name="Google Shape;2108;p56"/>
          <p:cNvSpPr txBox="1">
            <a:spLocks noGrp="1"/>
          </p:cNvSpPr>
          <p:nvPr>
            <p:ph type="subTitle" idx="5"/>
          </p:nvPr>
        </p:nvSpPr>
        <p:spPr>
          <a:xfrm>
            <a:off x="985565" y="3283479"/>
            <a:ext cx="3299200" cy="59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id-ID" dirty="0"/>
              <a:t>REST API</a:t>
            </a:r>
            <a:endParaRPr dirty="0"/>
          </a:p>
        </p:txBody>
      </p:sp>
      <p:sp>
        <p:nvSpPr>
          <p:cNvPr id="2109" name="Google Shape;2109;p56"/>
          <p:cNvSpPr txBox="1">
            <a:spLocks noGrp="1"/>
          </p:cNvSpPr>
          <p:nvPr>
            <p:ph type="subTitle" idx="6"/>
          </p:nvPr>
        </p:nvSpPr>
        <p:spPr>
          <a:xfrm>
            <a:off x="985565" y="4004345"/>
            <a:ext cx="3299200" cy="10228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pPr marL="0" indent="0" algn="just"/>
            <a:r>
              <a:rPr lang="id-ID" sz="1400" dirty="0"/>
              <a:t>REST </a:t>
            </a:r>
            <a:r>
              <a:rPr lang="id-ID" sz="1400" dirty="0" err="1"/>
              <a:t>client</a:t>
            </a:r>
            <a:r>
              <a:rPr lang="id-ID" sz="1400" dirty="0"/>
              <a:t> akan melakukan akses pada data REST server </a:t>
            </a:r>
            <a:r>
              <a:rPr lang="id-ID" sz="1400" dirty="0" err="1"/>
              <a:t>dimana</a:t>
            </a:r>
            <a:r>
              <a:rPr lang="id-ID" sz="1400" dirty="0"/>
              <a:t> masing-masing </a:t>
            </a:r>
            <a:r>
              <a:rPr lang="id-ID" sz="1400" dirty="0" err="1"/>
              <a:t>resource</a:t>
            </a:r>
            <a:r>
              <a:rPr lang="id-ID" sz="1400" dirty="0"/>
              <a:t> atau data tersebut akan dibedakan oleh sebuah global ID atau </a:t>
            </a:r>
            <a:r>
              <a:rPr lang="id-ID" sz="1400" dirty="0" err="1"/>
              <a:t>URIs</a:t>
            </a:r>
            <a:r>
              <a:rPr lang="id-ID" sz="1400" dirty="0"/>
              <a:t> (Universal Resource </a:t>
            </a:r>
            <a:r>
              <a:rPr lang="id-ID" sz="1400" dirty="0" err="1"/>
              <a:t>Identifiers</a:t>
            </a:r>
            <a:r>
              <a:rPr lang="id-ID" sz="1400" dirty="0"/>
              <a:t>).</a:t>
            </a:r>
            <a:endParaRPr lang="en-US" sz="1400" dirty="0"/>
          </a:p>
        </p:txBody>
      </p:sp>
      <p:sp>
        <p:nvSpPr>
          <p:cNvPr id="2110" name="Google Shape;2110;p56"/>
          <p:cNvSpPr/>
          <p:nvPr/>
        </p:nvSpPr>
        <p:spPr>
          <a:xfrm>
            <a:off x="1080261" y="2489172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11" name="Google Shape;2111;p56"/>
          <p:cNvSpPr/>
          <p:nvPr/>
        </p:nvSpPr>
        <p:spPr>
          <a:xfrm>
            <a:off x="4572628" y="2489172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113" name="Google Shape;2113;p56"/>
          <p:cNvGrpSpPr/>
          <p:nvPr/>
        </p:nvGrpSpPr>
        <p:grpSpPr>
          <a:xfrm flipH="1">
            <a:off x="12198648" y="1207700"/>
            <a:ext cx="476605" cy="1275072"/>
            <a:chOff x="357713" y="600975"/>
            <a:chExt cx="357454" cy="956304"/>
          </a:xfrm>
        </p:grpSpPr>
        <p:sp>
          <p:nvSpPr>
            <p:cNvPr id="2114" name="Google Shape;2114;p5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5" name="Google Shape;2115;p5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6" name="Google Shape;2116;p5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7" name="Google Shape;2117;p5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118" name="Google Shape;2118;p56"/>
          <p:cNvGrpSpPr/>
          <p:nvPr/>
        </p:nvGrpSpPr>
        <p:grpSpPr>
          <a:xfrm flipH="1">
            <a:off x="2757551" y="1816696"/>
            <a:ext cx="1057675" cy="243865"/>
            <a:chOff x="2685575" y="2835950"/>
            <a:chExt cx="433000" cy="99825"/>
          </a:xfrm>
        </p:grpSpPr>
        <p:sp>
          <p:nvSpPr>
            <p:cNvPr id="2119" name="Google Shape;2119;p5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0" name="Google Shape;2120;p5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1" name="Google Shape;2121;p5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2" name="Google Shape;2122;p5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123" name="Google Shape;2123;p56"/>
          <p:cNvGrpSpPr/>
          <p:nvPr/>
        </p:nvGrpSpPr>
        <p:grpSpPr>
          <a:xfrm flipH="1">
            <a:off x="7413443" y="-1974568"/>
            <a:ext cx="2692235" cy="2692235"/>
            <a:chOff x="1943325" y="-220375"/>
            <a:chExt cx="1298672" cy="1298672"/>
          </a:xfrm>
        </p:grpSpPr>
        <p:sp>
          <p:nvSpPr>
            <p:cNvPr id="2124" name="Google Shape;2124;p5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5" name="Google Shape;2125;p5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6" name="Google Shape;2126;p5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7" name="Google Shape;2127;p5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8" name="Google Shape;2128;p5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9" name="Google Shape;2129;p5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0" name="Google Shape;2130;p5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1" name="Google Shape;2131;p5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2" name="Google Shape;2132;p5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3" name="Google Shape;2133;p5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4" name="Google Shape;2134;p5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5" name="Google Shape;2135;p5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6" name="Google Shape;2136;p5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7" name="Google Shape;2137;p5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8" name="Google Shape;2138;p5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9" name="Google Shape;2139;p5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0" name="Google Shape;2140;p5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1" name="Google Shape;2141;p5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2" name="Google Shape;2142;p5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3" name="Google Shape;2143;p5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4" name="Google Shape;2144;p5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5" name="Google Shape;2145;p5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6" name="Google Shape;2146;p5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7" name="Google Shape;2147;p5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8" name="Google Shape;2148;p5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9" name="Google Shape;2149;p5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0" name="Google Shape;2150;p5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1" name="Google Shape;2151;p5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2" name="Google Shape;2152;p5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3" name="Google Shape;2153;p5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4" name="Google Shape;2154;p5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5" name="Google Shape;2155;p5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6" name="Google Shape;2156;p5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7" name="Google Shape;2157;p5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8" name="Google Shape;2158;p5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9" name="Google Shape;2159;p5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0" name="Google Shape;2160;p5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1" name="Google Shape;2161;p5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2" name="Google Shape;2162;p5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3" name="Google Shape;2163;p5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4" name="Google Shape;2164;p5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5" name="Google Shape;2165;p5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6" name="Google Shape;2166;p5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7" name="Google Shape;2167;p5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8" name="Google Shape;2168;p5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9" name="Google Shape;2169;p5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0" name="Google Shape;2170;p5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1" name="Google Shape;2171;p5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172" name="Google Shape;2172;p56"/>
          <p:cNvSpPr/>
          <p:nvPr/>
        </p:nvSpPr>
        <p:spPr>
          <a:xfrm flipH="1">
            <a:off x="10564988" y="996633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rgbClr val="FFFFFF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050" name="Picture 2" descr="Rest API icon PNG and SVG Vector Free Download">
            <a:extLst>
              <a:ext uri="{FF2B5EF4-FFF2-40B4-BE49-F238E27FC236}">
                <a16:creationId xmlns:a16="http://schemas.microsoft.com/office/drawing/2014/main" id="{BBB9E5ED-BF0A-77E9-9F50-515996403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868" y="2577019"/>
            <a:ext cx="623473" cy="5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NETCONF Network Automation (the easy way)! - YouTube">
            <a:extLst>
              <a:ext uri="{FF2B5EF4-FFF2-40B4-BE49-F238E27FC236}">
                <a16:creationId xmlns:a16="http://schemas.microsoft.com/office/drawing/2014/main" id="{B1EE91E3-E49B-0E98-E9F0-D8BD22446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311" y="2336112"/>
            <a:ext cx="1840151" cy="103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it and GitHub - DEV Community">
            <a:extLst>
              <a:ext uri="{FF2B5EF4-FFF2-40B4-BE49-F238E27FC236}">
                <a16:creationId xmlns:a16="http://schemas.microsoft.com/office/drawing/2014/main" id="{0C037BF8-A057-F6CC-D048-CDDEB444F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3" r="21739"/>
          <a:stretch/>
        </p:blipFill>
        <p:spPr bwMode="auto">
          <a:xfrm>
            <a:off x="8172118" y="2577019"/>
            <a:ext cx="823384" cy="67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975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p56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r>
              <a:rPr lang="id-ID" dirty="0" err="1"/>
              <a:t>Protocol</a:t>
            </a:r>
            <a:r>
              <a:rPr lang="id-ID" dirty="0"/>
              <a:t> yang digunakan.</a:t>
            </a:r>
            <a:endParaRPr dirty="0"/>
          </a:p>
        </p:txBody>
      </p:sp>
      <p:sp>
        <p:nvSpPr>
          <p:cNvPr id="2104" name="Google Shape;2104;p56"/>
          <p:cNvSpPr txBox="1">
            <a:spLocks noGrp="1"/>
          </p:cNvSpPr>
          <p:nvPr>
            <p:ph type="subTitle" idx="1"/>
          </p:nvPr>
        </p:nvSpPr>
        <p:spPr>
          <a:xfrm>
            <a:off x="4477932" y="3283479"/>
            <a:ext cx="3299200" cy="59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id-ID" dirty="0"/>
              <a:t>JENKINS</a:t>
            </a:r>
            <a:endParaRPr dirty="0"/>
          </a:p>
        </p:txBody>
      </p:sp>
      <p:sp>
        <p:nvSpPr>
          <p:cNvPr id="2105" name="Google Shape;2105;p56"/>
          <p:cNvSpPr txBox="1">
            <a:spLocks noGrp="1"/>
          </p:cNvSpPr>
          <p:nvPr>
            <p:ph type="subTitle" idx="2"/>
          </p:nvPr>
        </p:nvSpPr>
        <p:spPr>
          <a:xfrm>
            <a:off x="4477932" y="4004345"/>
            <a:ext cx="3299200" cy="10228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pPr marL="0" indent="0" algn="just"/>
            <a:r>
              <a:rPr lang="id-ID" sz="1400" dirty="0" err="1"/>
              <a:t>Jenkins</a:t>
            </a:r>
            <a:r>
              <a:rPr lang="id-ID" sz="1400" dirty="0"/>
              <a:t> merupakan sebuah </a:t>
            </a:r>
            <a:r>
              <a:rPr lang="id-ID" sz="1400" dirty="0" err="1"/>
              <a:t>automasi</a:t>
            </a:r>
            <a:r>
              <a:rPr lang="id-ID" sz="1400" dirty="0"/>
              <a:t> server berbasis open </a:t>
            </a:r>
            <a:r>
              <a:rPr lang="id-ID" sz="1400" dirty="0" err="1"/>
              <a:t>source</a:t>
            </a:r>
            <a:r>
              <a:rPr lang="id-ID" sz="1400" dirty="0"/>
              <a:t> untuk mengimplementasikan </a:t>
            </a:r>
            <a:r>
              <a:rPr lang="id-ID" sz="1400" dirty="0" err="1"/>
              <a:t>Continuous</a:t>
            </a:r>
            <a:r>
              <a:rPr lang="id-ID" sz="1400" dirty="0"/>
              <a:t> </a:t>
            </a:r>
            <a:r>
              <a:rPr lang="id-ID" sz="1400" dirty="0" err="1"/>
              <a:t>Integration</a:t>
            </a:r>
            <a:r>
              <a:rPr lang="id-ID" sz="1400" dirty="0"/>
              <a:t> dan </a:t>
            </a:r>
            <a:r>
              <a:rPr lang="id-ID" sz="1400" dirty="0" err="1"/>
              <a:t>Continous</a:t>
            </a:r>
            <a:r>
              <a:rPr lang="id-ID" sz="1400" dirty="0"/>
              <a:t> </a:t>
            </a:r>
            <a:r>
              <a:rPr lang="id-ID" sz="1400" dirty="0" err="1"/>
              <a:t>Delivery</a:t>
            </a:r>
            <a:r>
              <a:rPr lang="id-ID" sz="1400" dirty="0"/>
              <a:t> atau biasa yang disebut CI/CD proses.</a:t>
            </a:r>
            <a:endParaRPr lang="en-ID" sz="1400" dirty="0"/>
          </a:p>
        </p:txBody>
      </p:sp>
      <p:sp>
        <p:nvSpPr>
          <p:cNvPr id="2108" name="Google Shape;2108;p56"/>
          <p:cNvSpPr txBox="1">
            <a:spLocks noGrp="1"/>
          </p:cNvSpPr>
          <p:nvPr>
            <p:ph type="subTitle" idx="5"/>
          </p:nvPr>
        </p:nvSpPr>
        <p:spPr>
          <a:xfrm>
            <a:off x="985565" y="3283479"/>
            <a:ext cx="3299200" cy="59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id-ID" dirty="0"/>
              <a:t>BASH</a:t>
            </a:r>
            <a:endParaRPr dirty="0"/>
          </a:p>
        </p:txBody>
      </p:sp>
      <p:sp>
        <p:nvSpPr>
          <p:cNvPr id="2109" name="Google Shape;2109;p56"/>
          <p:cNvSpPr txBox="1">
            <a:spLocks noGrp="1"/>
          </p:cNvSpPr>
          <p:nvPr>
            <p:ph type="subTitle" idx="6"/>
          </p:nvPr>
        </p:nvSpPr>
        <p:spPr>
          <a:xfrm>
            <a:off x="985565" y="4004345"/>
            <a:ext cx="3299200" cy="10228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pPr marL="0" indent="0" algn="just"/>
            <a:r>
              <a:rPr lang="id-ID" sz="1400" dirty="0" err="1"/>
              <a:t>Bash</a:t>
            </a:r>
            <a:r>
              <a:rPr lang="id-ID" sz="1400" dirty="0"/>
              <a:t> adalah bahasa yang berjalan di atas </a:t>
            </a:r>
            <a:r>
              <a:rPr lang="id-ID" sz="1400" dirty="0" err="1"/>
              <a:t>kernel</a:t>
            </a:r>
            <a:r>
              <a:rPr lang="id-ID" sz="1400" dirty="0"/>
              <a:t> entah itu Linux ataupun </a:t>
            </a:r>
            <a:r>
              <a:rPr lang="id-ID" sz="1400" dirty="0" err="1"/>
              <a:t>Unix</a:t>
            </a:r>
            <a:r>
              <a:rPr lang="id-ID" sz="1400" dirty="0"/>
              <a:t>, yang berfungsi sebagai penerjemah antara </a:t>
            </a:r>
            <a:r>
              <a:rPr lang="id-ID" sz="1400" dirty="0" err="1"/>
              <a:t>user</a:t>
            </a:r>
            <a:r>
              <a:rPr lang="id-ID" sz="1400" dirty="0"/>
              <a:t> dan sistem </a:t>
            </a:r>
            <a:r>
              <a:rPr lang="id-ID" sz="1400" dirty="0" err="1"/>
              <a:t>oprasi</a:t>
            </a:r>
            <a:r>
              <a:rPr lang="id-ID" sz="1400" dirty="0"/>
              <a:t> (</a:t>
            </a:r>
            <a:r>
              <a:rPr lang="id-ID" sz="1400" dirty="0" err="1"/>
              <a:t>kernel</a:t>
            </a:r>
            <a:r>
              <a:rPr lang="id-ID" sz="1400" dirty="0"/>
              <a:t>),</a:t>
            </a:r>
            <a:endParaRPr lang="en-US" sz="1400" dirty="0"/>
          </a:p>
        </p:txBody>
      </p:sp>
      <p:sp>
        <p:nvSpPr>
          <p:cNvPr id="2110" name="Google Shape;2110;p56"/>
          <p:cNvSpPr/>
          <p:nvPr/>
        </p:nvSpPr>
        <p:spPr>
          <a:xfrm>
            <a:off x="1080261" y="2489172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11" name="Google Shape;2111;p56"/>
          <p:cNvSpPr/>
          <p:nvPr/>
        </p:nvSpPr>
        <p:spPr>
          <a:xfrm>
            <a:off x="4572628" y="2489172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113" name="Google Shape;2113;p56"/>
          <p:cNvGrpSpPr/>
          <p:nvPr/>
        </p:nvGrpSpPr>
        <p:grpSpPr>
          <a:xfrm flipH="1">
            <a:off x="12198648" y="1207700"/>
            <a:ext cx="476605" cy="1275072"/>
            <a:chOff x="357713" y="600975"/>
            <a:chExt cx="357454" cy="956304"/>
          </a:xfrm>
        </p:grpSpPr>
        <p:sp>
          <p:nvSpPr>
            <p:cNvPr id="2114" name="Google Shape;2114;p5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5" name="Google Shape;2115;p5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6" name="Google Shape;2116;p5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7" name="Google Shape;2117;p5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118" name="Google Shape;2118;p56"/>
          <p:cNvGrpSpPr/>
          <p:nvPr/>
        </p:nvGrpSpPr>
        <p:grpSpPr>
          <a:xfrm flipH="1">
            <a:off x="2757551" y="1816696"/>
            <a:ext cx="1057675" cy="243865"/>
            <a:chOff x="2685575" y="2835950"/>
            <a:chExt cx="433000" cy="99825"/>
          </a:xfrm>
        </p:grpSpPr>
        <p:sp>
          <p:nvSpPr>
            <p:cNvPr id="2119" name="Google Shape;2119;p5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0" name="Google Shape;2120;p5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1" name="Google Shape;2121;p5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2" name="Google Shape;2122;p5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123" name="Google Shape;2123;p56"/>
          <p:cNvGrpSpPr/>
          <p:nvPr/>
        </p:nvGrpSpPr>
        <p:grpSpPr>
          <a:xfrm flipH="1">
            <a:off x="7413443" y="-1974568"/>
            <a:ext cx="2692235" cy="2692235"/>
            <a:chOff x="1943325" y="-220375"/>
            <a:chExt cx="1298672" cy="1298672"/>
          </a:xfrm>
        </p:grpSpPr>
        <p:sp>
          <p:nvSpPr>
            <p:cNvPr id="2124" name="Google Shape;2124;p5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5" name="Google Shape;2125;p5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6" name="Google Shape;2126;p5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7" name="Google Shape;2127;p5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8" name="Google Shape;2128;p5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9" name="Google Shape;2129;p5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0" name="Google Shape;2130;p5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1" name="Google Shape;2131;p5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2" name="Google Shape;2132;p5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3" name="Google Shape;2133;p5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4" name="Google Shape;2134;p5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5" name="Google Shape;2135;p5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6" name="Google Shape;2136;p5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7" name="Google Shape;2137;p5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8" name="Google Shape;2138;p5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9" name="Google Shape;2139;p5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0" name="Google Shape;2140;p5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1" name="Google Shape;2141;p5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2" name="Google Shape;2142;p5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3" name="Google Shape;2143;p5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4" name="Google Shape;2144;p5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5" name="Google Shape;2145;p5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6" name="Google Shape;2146;p5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7" name="Google Shape;2147;p5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8" name="Google Shape;2148;p5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9" name="Google Shape;2149;p5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0" name="Google Shape;2150;p5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1" name="Google Shape;2151;p5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2" name="Google Shape;2152;p5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3" name="Google Shape;2153;p5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4" name="Google Shape;2154;p5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5" name="Google Shape;2155;p5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6" name="Google Shape;2156;p5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7" name="Google Shape;2157;p5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8" name="Google Shape;2158;p5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9" name="Google Shape;2159;p5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0" name="Google Shape;2160;p5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1" name="Google Shape;2161;p5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2" name="Google Shape;2162;p5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3" name="Google Shape;2163;p5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4" name="Google Shape;2164;p5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5" name="Google Shape;2165;p5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6" name="Google Shape;2166;p5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7" name="Google Shape;2167;p5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8" name="Google Shape;2168;p5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9" name="Google Shape;2169;p5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0" name="Google Shape;2170;p5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1" name="Google Shape;2171;p5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172" name="Google Shape;2172;p56"/>
          <p:cNvSpPr/>
          <p:nvPr/>
        </p:nvSpPr>
        <p:spPr>
          <a:xfrm flipH="1">
            <a:off x="10564988" y="996633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rgbClr val="FFFFFF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28F0ECC-38D1-3E5A-84FC-926C8149A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05" y="2586723"/>
            <a:ext cx="560800" cy="56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Jenkins Logo Png, Transparent Png , Transparent Png Image - PNGitem">
            <a:extLst>
              <a:ext uri="{FF2B5EF4-FFF2-40B4-BE49-F238E27FC236}">
                <a16:creationId xmlns:a16="http://schemas.microsoft.com/office/drawing/2014/main" id="{A13B9A76-D3F5-BCE0-8A00-8E8529049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27" y="2463387"/>
            <a:ext cx="1017414" cy="80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522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p46"/>
          <p:cNvSpPr txBox="1">
            <a:spLocks noGrp="1"/>
          </p:cNvSpPr>
          <p:nvPr>
            <p:ph type="title"/>
          </p:nvPr>
        </p:nvSpPr>
        <p:spPr>
          <a:xfrm>
            <a:off x="1956400" y="3497835"/>
            <a:ext cx="8279200" cy="1122400"/>
          </a:xfrm>
          <a:prstGeom prst="rect">
            <a:avLst/>
          </a:prstGeom>
        </p:spPr>
        <p:txBody>
          <a:bodyPr spcFirstLastPara="1" wrap="square" lIns="121900" tIns="0" rIns="121900" bIns="121900" anchor="ctr" anchorCtr="0">
            <a:noAutofit/>
          </a:bodyPr>
          <a:lstStyle/>
          <a:p>
            <a:r>
              <a:rPr lang="id-ID" sz="6000" dirty="0">
                <a:solidFill>
                  <a:schemeClr val="dk2"/>
                </a:solidFill>
              </a:rPr>
              <a:t>SOLUSI 1</a:t>
            </a:r>
            <a:endParaRPr sz="8000" dirty="0"/>
          </a:p>
        </p:txBody>
      </p:sp>
      <p:sp>
        <p:nvSpPr>
          <p:cNvPr id="1794" name="Google Shape;1794;p46"/>
          <p:cNvSpPr txBox="1">
            <a:spLocks noGrp="1"/>
          </p:cNvSpPr>
          <p:nvPr>
            <p:ph type="title" idx="2"/>
          </p:nvPr>
        </p:nvSpPr>
        <p:spPr>
          <a:xfrm>
            <a:off x="3664400" y="1287335"/>
            <a:ext cx="4863200" cy="21332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r>
              <a:rPr lang="en" dirty="0"/>
              <a:t>0</a:t>
            </a:r>
            <a:r>
              <a:rPr lang="id-ID" dirty="0"/>
              <a:t>2</a:t>
            </a:r>
            <a:endParaRPr dirty="0"/>
          </a:p>
        </p:txBody>
      </p:sp>
      <p:sp>
        <p:nvSpPr>
          <p:cNvPr id="1795" name="Google Shape;1795;p46"/>
          <p:cNvSpPr txBox="1">
            <a:spLocks noGrp="1"/>
          </p:cNvSpPr>
          <p:nvPr>
            <p:ph type="subTitle" idx="1"/>
          </p:nvPr>
        </p:nvSpPr>
        <p:spPr>
          <a:xfrm>
            <a:off x="1065970" y="5056148"/>
            <a:ext cx="10157842" cy="4644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sz="2400" dirty="0"/>
              <a:t>Automation Router Settings(Password, Banner MOTD, dan New</a:t>
            </a:r>
            <a:r>
              <a:rPr lang="id-ID" sz="2400" dirty="0"/>
              <a:t> </a:t>
            </a:r>
            <a:r>
              <a:rPr lang="en-US" sz="2400" dirty="0"/>
              <a:t>Interface with IP)</a:t>
            </a:r>
            <a:endParaRPr lang="en-US" dirty="0"/>
          </a:p>
        </p:txBody>
      </p:sp>
      <p:grpSp>
        <p:nvGrpSpPr>
          <p:cNvPr id="1796" name="Google Shape;1796;p46"/>
          <p:cNvGrpSpPr/>
          <p:nvPr/>
        </p:nvGrpSpPr>
        <p:grpSpPr>
          <a:xfrm flipH="1">
            <a:off x="2832017" y="2582562"/>
            <a:ext cx="1057675" cy="243865"/>
            <a:chOff x="2685575" y="2835950"/>
            <a:chExt cx="433000" cy="99825"/>
          </a:xfrm>
        </p:grpSpPr>
        <p:sp>
          <p:nvSpPr>
            <p:cNvPr id="1797" name="Google Shape;1797;p4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8" name="Google Shape;1798;p4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9" name="Google Shape;1799;p4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0" name="Google Shape;1800;p4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801" name="Google Shape;1801;p46"/>
          <p:cNvSpPr/>
          <p:nvPr/>
        </p:nvSpPr>
        <p:spPr>
          <a:xfrm rot="10800000" flipH="1">
            <a:off x="8664855" y="795600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rgbClr val="FFFFFF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02" name="Google Shape;1802;p46"/>
          <p:cNvSpPr/>
          <p:nvPr/>
        </p:nvSpPr>
        <p:spPr>
          <a:xfrm flipH="1">
            <a:off x="10235616" y="3987980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803" name="Google Shape;1803;p46"/>
          <p:cNvCxnSpPr/>
          <p:nvPr/>
        </p:nvCxnSpPr>
        <p:spPr>
          <a:xfrm>
            <a:off x="2624200" y="4772481"/>
            <a:ext cx="6944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0354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p65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9077506" cy="5608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pPr algn="just"/>
            <a:r>
              <a:rPr lang="id-ID" sz="2800" dirty="0"/>
              <a:t>STEP 1 : </a:t>
            </a:r>
            <a:r>
              <a:rPr lang="id-ID" sz="2800" dirty="0" err="1"/>
              <a:t>Instal</a:t>
            </a:r>
            <a:r>
              <a:rPr lang="id-ID" sz="2800" dirty="0"/>
              <a:t> Virtual </a:t>
            </a:r>
            <a:r>
              <a:rPr lang="id-ID" sz="2800" dirty="0" err="1"/>
              <a:t>Machine</a:t>
            </a:r>
            <a:r>
              <a:rPr lang="id-ID" sz="2800" dirty="0"/>
              <a:t> dan CSR1kv VM serta pastikan keduanya terhubung menggunakan SSH.</a:t>
            </a:r>
            <a:endParaRPr sz="2800" dirty="0"/>
          </a:p>
        </p:txBody>
      </p:sp>
      <p:sp>
        <p:nvSpPr>
          <p:cNvPr id="2511" name="Google Shape;2511;p65"/>
          <p:cNvSpPr/>
          <p:nvPr/>
        </p:nvSpPr>
        <p:spPr>
          <a:xfrm rot="7628771" flipH="1">
            <a:off x="9545839" y="1762906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rgbClr val="FFFFFF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12" name="Google Shape;2512;p65"/>
          <p:cNvSpPr/>
          <p:nvPr/>
        </p:nvSpPr>
        <p:spPr>
          <a:xfrm rot="10800000" flipH="1">
            <a:off x="7923886" y="-388386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4B3947-ECC5-48CA-2A1A-23B9FA93B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260" y="1916224"/>
            <a:ext cx="6847915" cy="3280295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Science Project Proposa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1034</Words>
  <Application>Microsoft Office PowerPoint</Application>
  <PresentationFormat>Widescreen</PresentationFormat>
  <Paragraphs>87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Aldrich</vt:lpstr>
      <vt:lpstr>Anaheim</vt:lpstr>
      <vt:lpstr>Arial</vt:lpstr>
      <vt:lpstr>Bai Jamjuree</vt:lpstr>
      <vt:lpstr>Calibri</vt:lpstr>
      <vt:lpstr>Data Science Project Proposal by Slidesgo</vt:lpstr>
      <vt:lpstr>Automation Router Settings(Password, Banner MOTD, dan New Interface with IP)  &amp; Broadcasting WEBEX Chat via Jenkins.</vt:lpstr>
      <vt:lpstr>DAFTAR ISI</vt:lpstr>
      <vt:lpstr>LATAR BELAKANG</vt:lpstr>
      <vt:lpstr>SKENARIO PERMASALAHAN</vt:lpstr>
      <vt:lpstr>Software / Enviroment yang digunakan.</vt:lpstr>
      <vt:lpstr>Protocol yang digunakan.</vt:lpstr>
      <vt:lpstr>Protocol yang digunakan.</vt:lpstr>
      <vt:lpstr>SOLUSI 1</vt:lpstr>
      <vt:lpstr>STEP 1 : Instal Virtual Machine dan CSR1kv VM serta pastikan keduanya terhubung menggunakan SSH.</vt:lpstr>
      <vt:lpstr>Step 2 : Check NETCONF berjalan di CSR1kv dan akses NETCONF menggunakan SSH Terminal</vt:lpstr>
      <vt:lpstr>Step 3 : Gunakan ncclient untuk connect ke NETCONF</vt:lpstr>
      <vt:lpstr>Step 4 : Buat script untuk ncclient connect ke NETCONF.</vt:lpstr>
      <vt:lpstr>Step 5 : Konfigurasi ncclient untuk mendapatkan config.</vt:lpstr>
      <vt:lpstr>Step 6 : Konfigurasi ncclient untuk setting password router</vt:lpstr>
      <vt:lpstr>Step 7 : Konfigurasi ncclient untuk setting banner motd</vt:lpstr>
      <vt:lpstr>Step 8 : Konfigurasi ncclient untuk menambahkan interface</vt:lpstr>
      <vt:lpstr>Step 9 : Kumpulkan dan Automation!</vt:lpstr>
      <vt:lpstr>Step 10 : Buat Git Repository yang terintegrasi dengan GitHub.</vt:lpstr>
      <vt:lpstr>SOLUSI 2</vt:lpstr>
      <vt:lpstr>STEP 1 : Membuat daftar email user webex yang akan dikirimkan Chat </vt:lpstr>
      <vt:lpstr>STEP 2 : Mendapatkan Webex Team Access Tokens dan api untuk messages</vt:lpstr>
      <vt:lpstr>STEP 3 : Membuat bash dan script python untuk Broadcast Chat dari daftar email</vt:lpstr>
      <vt:lpstr>STEP 4 : Tes program !</vt:lpstr>
      <vt:lpstr>STEP 5 : Push dan pull program ke atau dari GitHub</vt:lpstr>
      <vt:lpstr>STEP 6 : Instal Jenkins via Docker Container</vt:lpstr>
      <vt:lpstr>STEP 7 : Build App di Jenkins</vt:lpstr>
      <vt:lpstr>STEP 8 : Cek output!</vt:lpstr>
      <vt:lpstr>KESIMPULAN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Router Settings(Password, Banner MOTD, dan New Interface with IP) dan Broadcasting WEBEX Chat via Jenkins.</dc:title>
  <dc:creator>gabriel brain potter</dc:creator>
  <cp:lastModifiedBy>gabriel brain potter</cp:lastModifiedBy>
  <cp:revision>29</cp:revision>
  <dcterms:created xsi:type="dcterms:W3CDTF">2022-06-27T03:08:05Z</dcterms:created>
  <dcterms:modified xsi:type="dcterms:W3CDTF">2022-06-28T14:03:46Z</dcterms:modified>
</cp:coreProperties>
</file>