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0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78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CD56-CAC2-4CF9-B9D7-A87DD408DFC7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830D-5A01-4D60-91CE-8FE0C78EC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97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CD56-CAC2-4CF9-B9D7-A87DD408DFC7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830D-5A01-4D60-91CE-8FE0C78EC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78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CD56-CAC2-4CF9-B9D7-A87DD408DFC7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830D-5A01-4D60-91CE-8FE0C78EC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94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CD56-CAC2-4CF9-B9D7-A87DD408DFC7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830D-5A01-4D60-91CE-8FE0C78EC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08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CD56-CAC2-4CF9-B9D7-A87DD408DFC7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830D-5A01-4D60-91CE-8FE0C78EC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36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CD56-CAC2-4CF9-B9D7-A87DD408DFC7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830D-5A01-4D60-91CE-8FE0C78EC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43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CD56-CAC2-4CF9-B9D7-A87DD408DFC7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830D-5A01-4D60-91CE-8FE0C78EC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70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CD56-CAC2-4CF9-B9D7-A87DD408DFC7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830D-5A01-4D60-91CE-8FE0C78EC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46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CD56-CAC2-4CF9-B9D7-A87DD408DFC7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830D-5A01-4D60-91CE-8FE0C78EC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21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CD56-CAC2-4CF9-B9D7-A87DD408DFC7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830D-5A01-4D60-91CE-8FE0C78EC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21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CD56-CAC2-4CF9-B9D7-A87DD408DFC7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830D-5A01-4D60-91CE-8FE0C78EC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85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8CD56-CAC2-4CF9-B9D7-A87DD408DFC7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F830D-5A01-4D60-91CE-8FE0C78EC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46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8128" y="3610070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 smtClean="0">
                <a:solidFill>
                  <a:srgbClr val="FFFF00"/>
                </a:solidFill>
              </a:rPr>
              <a:t>Event sourcing &amp; DDD</a:t>
            </a:r>
            <a:endParaRPr lang="en-US" sz="72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66245" y="6488668"/>
            <a:ext cx="3225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Gabriel Schenker, Clear Measure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037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CQRS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9098"/>
            <a:ext cx="10515600" cy="1645116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 smtClean="0"/>
              <a:t>Command Query Responsibility Segregation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Commands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/>
              <a:t>cause side effects in the system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0110" y="2519643"/>
            <a:ext cx="2152650" cy="2571750"/>
          </a:xfrm>
          <a:prstGeom prst="rect">
            <a:avLst/>
          </a:prstGeom>
        </p:spPr>
      </p:pic>
      <p:pic>
        <p:nvPicPr>
          <p:cNvPr id="1026" name="Picture 2" descr="http://vijaytravelschirawa.com/img/webcarelogics_jhunjhunu_surajgarh_quer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69" y="3470741"/>
            <a:ext cx="2857500" cy="297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931459" y="5674659"/>
            <a:ext cx="427290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Queries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dirty="0" smtClean="0"/>
              <a:t>are side effect free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28465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xplosion 2 3"/>
          <p:cNvSpPr/>
          <p:nvPr/>
        </p:nvSpPr>
        <p:spPr>
          <a:xfrm>
            <a:off x="2474255" y="2608729"/>
            <a:ext cx="2985247" cy="2514600"/>
          </a:xfrm>
          <a:prstGeom prst="irregularSeal2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Magnetic Disk 4"/>
          <p:cNvSpPr/>
          <p:nvPr/>
        </p:nvSpPr>
        <p:spPr>
          <a:xfrm>
            <a:off x="3442443" y="5741894"/>
            <a:ext cx="1290917" cy="699247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gnetic Disk 5"/>
          <p:cNvSpPr/>
          <p:nvPr/>
        </p:nvSpPr>
        <p:spPr>
          <a:xfrm>
            <a:off x="8045820" y="5741893"/>
            <a:ext cx="1290917" cy="699247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 rot="19769031">
            <a:off x="2891973" y="3547092"/>
            <a:ext cx="1802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CHANGE</a:t>
            </a:r>
            <a:endParaRPr lang="en-US" sz="3600" dirty="0"/>
          </a:p>
        </p:txBody>
      </p:sp>
      <p:sp>
        <p:nvSpPr>
          <p:cNvPr id="8" name="Down Arrow 7"/>
          <p:cNvSpPr/>
          <p:nvPr/>
        </p:nvSpPr>
        <p:spPr>
          <a:xfrm>
            <a:off x="3623908" y="1076883"/>
            <a:ext cx="833718" cy="17346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Up Arrow 8"/>
          <p:cNvSpPr/>
          <p:nvPr/>
        </p:nvSpPr>
        <p:spPr>
          <a:xfrm>
            <a:off x="8245284" y="1902152"/>
            <a:ext cx="891988" cy="3422883"/>
          </a:xfrm>
          <a:prstGeom prst="up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114860" y="3134319"/>
            <a:ext cx="12109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Query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5459502" y="5829906"/>
            <a:ext cx="1712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Data Store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1561139" y="1838808"/>
            <a:ext cx="19078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Command</a:t>
            </a:r>
            <a:endParaRPr lang="en-US" sz="3200" dirty="0"/>
          </a:p>
        </p:txBody>
      </p:sp>
      <p:sp>
        <p:nvSpPr>
          <p:cNvPr id="13" name="Down Arrow 12"/>
          <p:cNvSpPr/>
          <p:nvPr/>
        </p:nvSpPr>
        <p:spPr>
          <a:xfrm>
            <a:off x="3852577" y="4945056"/>
            <a:ext cx="470647" cy="559410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68501" y="5176091"/>
            <a:ext cx="1524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Persist change</a:t>
            </a:r>
            <a:endParaRPr lang="en-US" dirty="0"/>
          </a:p>
        </p:txBody>
      </p:sp>
      <p:pic>
        <p:nvPicPr>
          <p:cNvPr id="4098" name="Picture 2" descr="http://www.photoshopfiles.com/photoshop_files/121/previ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006" y="158470"/>
            <a:ext cx="1592543" cy="1592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://www.photoshopfiles.com/photoshop_files/121/previ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428" y="182245"/>
            <a:ext cx="1592543" cy="1592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97835" y="-14226"/>
            <a:ext cx="22049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CQRS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701974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ES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dirty="0" smtClean="0"/>
              <a:t>Event Sourcing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Events tell what has happened</a:t>
            </a:r>
          </a:p>
          <a:p>
            <a:r>
              <a:rPr lang="en-US" dirty="0" smtClean="0"/>
              <a:t>Cannot be undone</a:t>
            </a:r>
          </a:p>
          <a:p>
            <a:r>
              <a:rPr lang="en-US" dirty="0" smtClean="0"/>
              <a:t>Name </a:t>
            </a:r>
            <a:r>
              <a:rPr lang="en-US" dirty="0" smtClean="0">
                <a:sym typeface="Wingdings" panose="05000000000000000000" pitchFamily="2" charset="2"/>
              </a:rPr>
              <a:t> Context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Payload  what changed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Events are persisted NOT state!</a:t>
            </a:r>
            <a:endParaRPr lang="en-US" dirty="0" smtClean="0"/>
          </a:p>
        </p:txBody>
      </p:sp>
      <p:pic>
        <p:nvPicPr>
          <p:cNvPr id="2050" name="Picture 2" descr="http://www.britishchristian.com/images/even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799" y="2249300"/>
            <a:ext cx="45720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your.kingcounty.gov/solidwaste/wasteprevention/images/stack-pape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504" y="5297301"/>
            <a:ext cx="1666875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3760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mistakes?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Events are immutable</a:t>
            </a:r>
          </a:p>
          <a:p>
            <a:r>
              <a:rPr lang="en-US" dirty="0" smtClean="0"/>
              <a:t>Events cannot be deleted</a:t>
            </a:r>
          </a:p>
          <a:p>
            <a:r>
              <a:rPr lang="en-US" dirty="0" smtClean="0"/>
              <a:t>Mistakes need to be compensated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“I’m going to the butcher and ask for 5 pounds of brisket. The butcher cuts a large piece and puts in on the scale. The scale shows 7 pounds. That is too much for me thus 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the butcher has to trim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the piece until it is approximately 5 pounds.”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74" name="Picture 2" descr="http://interestingmarketingtidbits.com/wp-content/uploads/2012/11/mistak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963" y="474289"/>
            <a:ext cx="38100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5024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3389" y="938119"/>
            <a:ext cx="10515600" cy="435133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Ubiquitous </a:t>
            </a:r>
            <a:r>
              <a:rPr lang="en-US" sz="4000" dirty="0" smtClean="0"/>
              <a:t>language</a:t>
            </a:r>
          </a:p>
          <a:p>
            <a:r>
              <a:rPr lang="en-US" sz="4000" dirty="0" smtClean="0"/>
              <a:t>Business domain is </a:t>
            </a:r>
            <a:r>
              <a:rPr lang="en-US" sz="4000" dirty="0" smtClean="0"/>
              <a:t>core</a:t>
            </a:r>
          </a:p>
          <a:p>
            <a:r>
              <a:rPr lang="en-US" sz="4000" dirty="0" smtClean="0"/>
              <a:t>Domain is about change</a:t>
            </a:r>
          </a:p>
          <a:p>
            <a:endParaRPr lang="en-US" sz="4000" dirty="0"/>
          </a:p>
          <a:p>
            <a:r>
              <a:rPr lang="en-US" sz="4000" dirty="0" smtClean="0"/>
              <a:t>Aggregates</a:t>
            </a:r>
          </a:p>
          <a:p>
            <a:r>
              <a:rPr lang="en-US" sz="4000" dirty="0" smtClean="0"/>
              <a:t>Actions</a:t>
            </a:r>
            <a:endParaRPr lang="en-US" sz="4000" dirty="0"/>
          </a:p>
        </p:txBody>
      </p:sp>
      <p:pic>
        <p:nvPicPr>
          <p:cNvPr id="1026" name="Picture 2" descr="http://www.duncannisbet.co.uk/wp-content/uploads/2014/04/DomainDrivenDesign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492" y="257549"/>
            <a:ext cx="4762500" cy="629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09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It’s time for coding…</a:t>
            </a:r>
            <a:endParaRPr lang="en-US" sz="7200" dirty="0"/>
          </a:p>
        </p:txBody>
      </p:sp>
      <p:pic>
        <p:nvPicPr>
          <p:cNvPr id="5122" name="Picture 2" descr="http://www.sellmyapplication.com/wp-content/uploads/2012/03/Develop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15153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76963" y="3741644"/>
            <a:ext cx="414300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Define a REST API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Application service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Aggregate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Adding the Event Store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The Read Model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60373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</TotalTime>
  <Words>159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Event sourcing &amp; DDD</vt:lpstr>
      <vt:lpstr>CQRS</vt:lpstr>
      <vt:lpstr>PowerPoint Presentation</vt:lpstr>
      <vt:lpstr>ES</vt:lpstr>
      <vt:lpstr>What about mistakes?</vt:lpstr>
      <vt:lpstr>PowerPoint Presentation</vt:lpstr>
      <vt:lpstr>It’s time for coding…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sourcing &amp; DDD</dc:title>
  <dc:creator>Gabriel Nicolas Schenker</dc:creator>
  <cp:lastModifiedBy>Gabriel Nicolas Schenker</cp:lastModifiedBy>
  <cp:revision>8</cp:revision>
  <dcterms:created xsi:type="dcterms:W3CDTF">2015-02-25T12:43:41Z</dcterms:created>
  <dcterms:modified xsi:type="dcterms:W3CDTF">2015-02-26T04:21:42Z</dcterms:modified>
</cp:coreProperties>
</file>