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90" r:id="rId2"/>
    <p:sldId id="319" r:id="rId3"/>
    <p:sldId id="314" r:id="rId4"/>
    <p:sldId id="316" r:id="rId5"/>
    <p:sldId id="318" r:id="rId6"/>
    <p:sldId id="315" r:id="rId7"/>
    <p:sldId id="317" r:id="rId8"/>
    <p:sldId id="308" r:id="rId9"/>
    <p:sldId id="312" r:id="rId10"/>
    <p:sldId id="309" r:id="rId11"/>
    <p:sldId id="311" r:id="rId12"/>
    <p:sldId id="305" r:id="rId13"/>
    <p:sldId id="283" r:id="rId14"/>
    <p:sldId id="2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744" autoAdjust="0"/>
  </p:normalViewPr>
  <p:slideViewPr>
    <p:cSldViewPr snapToGrid="0">
      <p:cViewPr varScale="1">
        <p:scale>
          <a:sx n="98" d="100"/>
          <a:sy n="98" d="100"/>
        </p:scale>
        <p:origin x="109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238B8-429E-41A8-85FD-A227DA70D946}" type="datetimeFigureOut">
              <a:rPr lang="pt-BR" smtClean="0"/>
              <a:t>14/12/2016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11AD5-BFEF-4952-ABF7-69C11198FF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003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88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mailto:jroberto.araujo@gmail.com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gif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104269" y="833730"/>
            <a:ext cx="8637073" cy="111714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dirty="0"/>
              <a:t>DDD e seus desafios com modelo Relacional vs NoSQL</a:t>
            </a:r>
          </a:p>
          <a:p>
            <a:endParaRPr lang="pt-BR" sz="3600" dirty="0"/>
          </a:p>
          <a:p>
            <a:endParaRPr lang="pt-BR" sz="3600" dirty="0"/>
          </a:p>
        </p:txBody>
      </p:sp>
      <p:sp>
        <p:nvSpPr>
          <p:cNvPr id="2" name="Retângulo 1"/>
          <p:cNvSpPr/>
          <p:nvPr/>
        </p:nvSpPr>
        <p:spPr>
          <a:xfrm>
            <a:off x="2104269" y="2432496"/>
            <a:ext cx="863707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i="1" dirty="0"/>
              <a:t>Domain Driven Design</a:t>
            </a:r>
            <a:r>
              <a:rPr lang="pt-BR" i="1" dirty="0"/>
              <a:t> aborda conceitos, boas práticas e guias de implementações Estratégicas e Táticas, as </a:t>
            </a:r>
            <a:r>
              <a:rPr lang="pt-BR" sz="2800" i="1" dirty="0"/>
              <a:t>quais</a:t>
            </a:r>
            <a:r>
              <a:rPr lang="pt-BR" i="1" dirty="0"/>
              <a:t> nos auxiliam num código limpo e representativo para o negócio.</a:t>
            </a:r>
          </a:p>
        </p:txBody>
      </p:sp>
      <p:pic>
        <p:nvPicPr>
          <p:cNvPr id="2050" name="Picture 2" descr="https://scontent-gru2-1.xx.fbcdn.net/v/t1.0-1/p200x200/10613085_1612106452386658_6250267359431514399_n.png?oh=7981dc8cdefe1a52ec12dfbe437f8f58&amp;oe=58F7953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983" y="3714341"/>
            <a:ext cx="2322359" cy="232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96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51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69" name="Rectangle 6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0" name="Picture 6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1" name="Straight Connector 7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Image result for NoSQL model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14186" y="1132201"/>
            <a:ext cx="6963628" cy="487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1883552" y="313468"/>
            <a:ext cx="8637073" cy="61669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dirty="0"/>
              <a:t>Modelagem relacional </a:t>
            </a:r>
            <a:r>
              <a:rPr lang="pt-BR" sz="3600" dirty="0" err="1"/>
              <a:t>vs</a:t>
            </a:r>
            <a:r>
              <a:rPr lang="pt-BR" sz="3600" dirty="0"/>
              <a:t> </a:t>
            </a:r>
            <a:r>
              <a:rPr lang="pt-BR" sz="3600" dirty="0" err="1"/>
              <a:t>Nosql</a:t>
            </a:r>
            <a:endParaRPr lang="pt-BR" sz="3600" dirty="0"/>
          </a:p>
          <a:p>
            <a:endParaRPr lang="pt-BR" sz="3600" dirty="0"/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457495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71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69" name="Rectangle 6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0" name="Picture 6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1" name="Straight Connector 7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Image result for homer simpson happy mem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352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http://showmethecode.es/wp-content/uploads/2012/11/SMTC-transparencia1.pn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7" y="2757267"/>
            <a:ext cx="2819278" cy="114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589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55686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Referências</a:t>
            </a:r>
            <a:br>
              <a:rPr lang="pt-BR" dirty="0"/>
            </a:br>
            <a:r>
              <a:rPr lang="pt-BR" i="1" dirty="0"/>
              <a:t>livros</a:t>
            </a:r>
          </a:p>
        </p:txBody>
      </p:sp>
      <p:pic>
        <p:nvPicPr>
          <p:cNvPr id="15362" name="Picture 2" descr="http://t0.gstatic.com/images?q=tbn:ANd9GcR_BD83pqXSbXax5x9hYUWqqAzTXpYLG_blvXj7avCIggCKCaq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19" y="1914525"/>
            <a:ext cx="2139950" cy="282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://t3.gstatic.com/images?q=tbn:ANd9GcSmSRVqB9FPCVdXQVukObHqh_HPhzryDq_g3fSCj_TgqbV68KO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234" y="1914525"/>
            <a:ext cx="2139950" cy="282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http://t2.gstatic.com/images?q=tbn:ANd9GcT-dltAQlHqqVO_43hVZHV8RjrVafLNBXlKmqCvArmaRCBkmCa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049" y="1914525"/>
            <a:ext cx="21399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864" y="1914525"/>
            <a:ext cx="2139950" cy="285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149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55686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Perguntas e respostas !!!</a:t>
            </a:r>
            <a:endParaRPr lang="pt-BR" i="1" dirty="0"/>
          </a:p>
        </p:txBody>
      </p:sp>
      <p:pic>
        <p:nvPicPr>
          <p:cNvPr id="17410" name="Picture 2" descr="http://islampfr.com/wp-content/uploads/2015/04/q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103" y="2132193"/>
            <a:ext cx="4086225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72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-8571" y="54194"/>
            <a:ext cx="12192000" cy="1049337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Um pouco de mim...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6" y="691640"/>
            <a:ext cx="1612491" cy="16124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07047" y="780501"/>
            <a:ext cx="39847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José Roberto Araújo</a:t>
            </a:r>
            <a:endParaRPr lang="pt-BR" dirty="0"/>
          </a:p>
          <a:p>
            <a:r>
              <a:rPr lang="pt-BR" dirty="0"/>
              <a:t>Palestrante | Arquiteto de Sistemas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63529" y="811143"/>
            <a:ext cx="52658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pt-BR" sz="1600" b="1" dirty="0"/>
              <a:t>Onde me encontrar? Email: </a:t>
            </a:r>
            <a:r>
              <a:rPr lang="pt-BR" sz="1600" dirty="0">
                <a:hlinkClick r:id="rId3"/>
              </a:rPr>
              <a:t>jroberto.araujo@gmail.com</a:t>
            </a:r>
            <a:r>
              <a:rPr lang="pt-BR" sz="1600" dirty="0"/>
              <a:t> e também...</a:t>
            </a:r>
          </a:p>
        </p:txBody>
      </p:sp>
      <p:sp>
        <p:nvSpPr>
          <p:cNvPr id="8" name="Rectangle 7"/>
          <p:cNvSpPr/>
          <p:nvPr/>
        </p:nvSpPr>
        <p:spPr>
          <a:xfrm>
            <a:off x="5363529" y="1450098"/>
            <a:ext cx="24993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pt-BR" sz="1600" b="1" dirty="0"/>
              <a:t>Grupos</a:t>
            </a:r>
            <a:r>
              <a:rPr lang="pt-BR" sz="1600" dirty="0"/>
              <a:t>:</a:t>
            </a:r>
          </a:p>
          <a:p>
            <a:pPr>
              <a:buClr>
                <a:schemeClr val="bg2"/>
              </a:buClr>
            </a:pPr>
            <a:endParaRPr lang="pt-BR" sz="1600" dirty="0"/>
          </a:p>
          <a:p>
            <a:pPr>
              <a:buClr>
                <a:schemeClr val="bg2"/>
              </a:buClr>
            </a:pPr>
            <a:r>
              <a:rPr lang="pt-BR" sz="1600" dirty="0"/>
              <a:t>@SoftwareEmContexto</a:t>
            </a:r>
          </a:p>
          <a:p>
            <a:pPr>
              <a:buClr>
                <a:schemeClr val="bg2"/>
              </a:buClr>
            </a:pPr>
            <a:r>
              <a:rPr lang="pt-BR" sz="1600" dirty="0"/>
              <a:t>@Desenvolvedores MS</a:t>
            </a:r>
          </a:p>
          <a:p>
            <a:pPr>
              <a:buClr>
                <a:schemeClr val="bg2"/>
              </a:buClr>
            </a:pPr>
            <a:r>
              <a:rPr lang="pt-BR" sz="1600" dirty="0"/>
              <a:t>@Codificando.Net</a:t>
            </a:r>
          </a:p>
          <a:p>
            <a:pPr>
              <a:buClr>
                <a:schemeClr val="bg2"/>
              </a:buClr>
            </a:pPr>
            <a:r>
              <a:rPr lang="pt-BR" sz="1600" dirty="0"/>
              <a:t>@AspNetBR</a:t>
            </a:r>
          </a:p>
          <a:p>
            <a:pPr>
              <a:buClr>
                <a:schemeClr val="bg2"/>
              </a:buClr>
            </a:pPr>
            <a:r>
              <a:rPr lang="pt-BR" sz="1600" dirty="0"/>
              <a:t>@ALM Online</a:t>
            </a:r>
          </a:p>
        </p:txBody>
      </p:sp>
      <p:sp>
        <p:nvSpPr>
          <p:cNvPr id="9" name="Rectangle 8"/>
          <p:cNvSpPr/>
          <p:nvPr/>
        </p:nvSpPr>
        <p:spPr>
          <a:xfrm>
            <a:off x="7862889" y="1395918"/>
            <a:ext cx="404446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bg2"/>
              </a:buClr>
            </a:pPr>
            <a:r>
              <a:rPr lang="pt-BR" sz="1600" b="1" dirty="0"/>
              <a:t>Redes Sociais</a:t>
            </a:r>
            <a:r>
              <a:rPr lang="pt-BR" sz="1600" dirty="0"/>
              <a:t>:</a:t>
            </a:r>
          </a:p>
          <a:p>
            <a:pPr>
              <a:buClr>
                <a:schemeClr val="bg2"/>
              </a:buClr>
            </a:pPr>
            <a:endParaRPr lang="pt-BR" sz="1600" dirty="0"/>
          </a:p>
          <a:p>
            <a:pPr>
              <a:buClr>
                <a:schemeClr val="bg2"/>
              </a:buClr>
            </a:pPr>
            <a:r>
              <a:rPr lang="pt-BR" sz="1600" dirty="0"/>
              <a:t>@Slideshare { </a:t>
            </a:r>
            <a:r>
              <a:rPr lang="pt-BR" sz="1600" b="1" dirty="0"/>
              <a:t>/jroberto.jr</a:t>
            </a:r>
            <a:r>
              <a:rPr lang="pt-BR" sz="1600" dirty="0"/>
              <a:t> }</a:t>
            </a:r>
          </a:p>
          <a:p>
            <a:pPr>
              <a:buClr>
                <a:schemeClr val="bg2"/>
              </a:buClr>
            </a:pPr>
            <a:r>
              <a:rPr lang="pt-BR" sz="1600" dirty="0"/>
              <a:t>@Facebook { </a:t>
            </a:r>
            <a:r>
              <a:rPr lang="pt-BR" sz="1600" b="1" dirty="0"/>
              <a:t>/joserobertoaraujo</a:t>
            </a:r>
            <a:r>
              <a:rPr lang="pt-BR" sz="1600" dirty="0"/>
              <a:t> }</a:t>
            </a:r>
          </a:p>
          <a:p>
            <a:pPr>
              <a:buClr>
                <a:schemeClr val="bg2"/>
              </a:buClr>
            </a:pPr>
            <a:r>
              <a:rPr lang="pt-BR" sz="1600" dirty="0"/>
              <a:t>@Twitter {</a:t>
            </a:r>
            <a:r>
              <a:rPr lang="pt-BR" sz="1600" b="1" dirty="0"/>
              <a:t> @jrobertofaraujo </a:t>
            </a:r>
            <a:r>
              <a:rPr lang="pt-BR" sz="1600" dirty="0"/>
              <a:t>}</a:t>
            </a:r>
          </a:p>
          <a:p>
            <a:pPr>
              <a:buClr>
                <a:schemeClr val="bg2"/>
              </a:buClr>
            </a:pPr>
            <a:r>
              <a:rPr lang="pt-BR" sz="1600" dirty="0"/>
              <a:t>@Linkedin {</a:t>
            </a:r>
            <a:r>
              <a:rPr lang="pt-BR" sz="1600" b="1" dirty="0"/>
              <a:t> /</a:t>
            </a:r>
            <a:r>
              <a:rPr lang="en-US" sz="1600" b="1" dirty="0" err="1"/>
              <a:t>joserobertoaraujo</a:t>
            </a:r>
            <a:r>
              <a:rPr lang="pt-BR" sz="1600" b="1" dirty="0"/>
              <a:t> </a:t>
            </a:r>
            <a:r>
              <a:rPr lang="pt-BR" sz="1600" dirty="0"/>
              <a:t>}</a:t>
            </a:r>
          </a:p>
          <a:p>
            <a:pPr>
              <a:buClr>
                <a:schemeClr val="bg2"/>
              </a:buClr>
            </a:pPr>
            <a:r>
              <a:rPr lang="pt-BR" sz="1600" dirty="0"/>
              <a:t>@Blog { </a:t>
            </a:r>
            <a:r>
              <a:rPr lang="pt-BR" sz="1600" b="1" dirty="0"/>
              <a:t>http://www.</a:t>
            </a:r>
            <a:r>
              <a:rPr lang="pt-BR" sz="1600" b="1"/>
              <a:t>jrobertoaraujo.com</a:t>
            </a:r>
            <a:r>
              <a:rPr lang="pt-BR" sz="1600"/>
              <a:t> </a:t>
            </a:r>
            <a:r>
              <a:rPr lang="pt-BR" sz="1600" dirty="0"/>
              <a:t>}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174" y="1716031"/>
            <a:ext cx="2584445" cy="117565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813539" y="4169294"/>
            <a:ext cx="3387830" cy="1797490"/>
            <a:chOff x="6445520" y="4589912"/>
            <a:chExt cx="2654937" cy="2268088"/>
          </a:xfrm>
        </p:grpSpPr>
        <p:pic>
          <p:nvPicPr>
            <p:cNvPr id="13" name="Imagem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5520" y="5309170"/>
              <a:ext cx="2654937" cy="154883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45520" y="4589912"/>
              <a:ext cx="2654937" cy="742950"/>
            </a:xfrm>
            <a:prstGeom prst="rect">
              <a:avLst/>
            </a:prstGeom>
          </p:spPr>
        </p:pic>
      </p:grpSp>
      <p:pic>
        <p:nvPicPr>
          <p:cNvPr id="1026" name="Picture 2" descr="https://docs.toradex.com/103383-the-developers-conference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369" y="3981690"/>
            <a:ext cx="2962120" cy="177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gotocon.com/dl/qcon-london-2014/Thumbnail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4435" y="3850230"/>
            <a:ext cx="2116554" cy="211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9166" y="4169294"/>
            <a:ext cx="2279137" cy="179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9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itle 1"/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Conceitos abordados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451579" y="2008046"/>
            <a:ext cx="520950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err="1"/>
              <a:t>Enum</a:t>
            </a:r>
            <a:r>
              <a:rPr lang="pt-BR" sz="2800" dirty="0"/>
              <a:t> </a:t>
            </a:r>
            <a:r>
              <a:rPr lang="pt-BR" sz="2800" dirty="0" err="1"/>
              <a:t>vs</a:t>
            </a:r>
            <a:r>
              <a:rPr lang="pt-BR" sz="2800" dirty="0"/>
              <a:t> </a:t>
            </a:r>
            <a:r>
              <a:rPr lang="pt-BR" sz="2800" dirty="0" err="1"/>
              <a:t>Enumeration</a:t>
            </a:r>
            <a:r>
              <a:rPr lang="pt-BR" sz="2800" dirty="0"/>
              <a:t> </a:t>
            </a:r>
            <a:r>
              <a:rPr lang="pt-BR" sz="2800" dirty="0" err="1"/>
              <a:t>Class</a:t>
            </a: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Identidade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Entidade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Objeto de Valor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Imutabilidade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Thread Safe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Agregação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Modelagem Relacional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Relacional </a:t>
            </a:r>
            <a:r>
              <a:rPr lang="pt-BR" sz="2800" dirty="0" err="1"/>
              <a:t>vs</a:t>
            </a:r>
            <a:r>
              <a:rPr lang="pt-BR" sz="2800" dirty="0"/>
              <a:t> </a:t>
            </a:r>
            <a:r>
              <a:rPr lang="pt-BR" sz="2800" dirty="0" err="1"/>
              <a:t>RavenDB</a:t>
            </a:r>
            <a:r>
              <a:rPr lang="pt-BR" sz="2800" dirty="0"/>
              <a:t> (</a:t>
            </a:r>
            <a:r>
              <a:rPr lang="pt-BR" sz="2800" dirty="0" err="1"/>
              <a:t>NoSQL</a:t>
            </a:r>
            <a:r>
              <a:rPr lang="pt-BR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656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itle 1"/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/>
              <a:t>Enums</a:t>
            </a:r>
            <a:r>
              <a:rPr lang="pt-BR" dirty="0"/>
              <a:t>, um risco para integridade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8" y="1971675"/>
            <a:ext cx="9609839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8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015732"/>
            <a:ext cx="9618619" cy="3943634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Tipando um enum com enumeration class</a:t>
            </a:r>
          </a:p>
        </p:txBody>
      </p:sp>
    </p:spTree>
    <p:extLst>
      <p:ext uri="{BB962C8B-B14F-4D97-AF65-F5344CB8AC3E}">
        <p14:creationId xmlns:p14="http://schemas.microsoft.com/office/powerpoint/2010/main" val="16356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015732"/>
            <a:ext cx="9609840" cy="401653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Identidade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itle 1"/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Identidade</a:t>
            </a:r>
            <a:r>
              <a:rPr lang="en-US" dirty="0"/>
              <a:t> – </a:t>
            </a:r>
            <a:r>
              <a:rPr lang="en-US"/>
              <a:t>implicit operator</a:t>
            </a:r>
            <a:endParaRPr lang="en-US" dirty="0"/>
          </a:p>
          <a:p>
            <a:endParaRPr lang="en-US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026140"/>
            <a:ext cx="9609839" cy="337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37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relational database mode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0882"/>
            <a:ext cx="12192000" cy="498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883552" y="313468"/>
            <a:ext cx="8637073" cy="61669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dirty="0"/>
              <a:t>Modelagem relacional</a:t>
            </a:r>
          </a:p>
          <a:p>
            <a:endParaRPr lang="pt-BR" sz="3600" dirty="0"/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022953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" name="Straight Connector 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solidFill>
              <a:srgbClr val="E793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Image result for homer simpson database mem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10467" y="643467"/>
            <a:ext cx="5571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3471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3947</TotalTime>
  <Words>174</Words>
  <Application>Microsoft Office PowerPoint</Application>
  <PresentationFormat>Widescreen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Gallery</vt:lpstr>
      <vt:lpstr>PowerPoint Presentation</vt:lpstr>
      <vt:lpstr>Um pouco de mim...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Referências livros</vt:lpstr>
      <vt:lpstr>Perguntas e respostas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domínio anêmico ao CQRS e Além</dc:title>
  <dc:creator>Jose Roberto Araujo</dc:creator>
  <cp:lastModifiedBy>Jose Roberto Araujo</cp:lastModifiedBy>
  <cp:revision>91</cp:revision>
  <dcterms:created xsi:type="dcterms:W3CDTF">2016-08-14T23:58:23Z</dcterms:created>
  <dcterms:modified xsi:type="dcterms:W3CDTF">2016-12-14T21:00:50Z</dcterms:modified>
</cp:coreProperties>
</file>