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ortar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Sortari</a:t>
            </a:r>
          </a:p>
        </p:txBody>
      </p:sp>
      <p:sp>
        <p:nvSpPr>
          <p:cNvPr id="167" name="Sinca silviu-gabri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Sinca silviu-gabriel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0.00034s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0.0035s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0.32s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3.2s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32s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0.00045s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0.0045s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0.045s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0.462s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4.61s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46.5s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0.00062s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0.006s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0.061s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0.61s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6.2s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62.5s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5" name="Tabel pentru Radix Sort (timp average de timp luat din 5 teste diferite, baza 2)"/>
          <p:cNvSpPr txBox="1"/>
          <p:nvPr/>
        </p:nvSpPr>
        <p:spPr>
          <a:xfrm>
            <a:off x="5362003" y="323109"/>
            <a:ext cx="13659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Radix Sort (timp average de timp luat din 5 teste diferite, baza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0.16s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1.62s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16.5s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0.00024s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0.0023s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0.022s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2.32s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23.5s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0.00032s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0.0031s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0.032s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0.32s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3.23s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32.5s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8" name="Tabel pentru Radix Sort (timp average de timp luat din 5 teste diferite, baza 4)"/>
          <p:cNvSpPr txBox="1"/>
          <p:nvPr/>
        </p:nvSpPr>
        <p:spPr>
          <a:xfrm>
            <a:off x="5362003" y="323109"/>
            <a:ext cx="13659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Radix Sort (timp average de timp luat din 5 teste diferite, baza 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0.11s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12s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0.00165s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0.165s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1.64s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16.5s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2.1s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21s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1" name="Tabel pentru Radix Sort (timp average de timp luat din 5 teste diferite, baza 8)"/>
          <p:cNvSpPr txBox="1"/>
          <p:nvPr/>
        </p:nvSpPr>
        <p:spPr>
          <a:xfrm>
            <a:off x="5362003" y="323109"/>
            <a:ext cx="13659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Radix Sort (timp average de timp luat din 5 teste diferite, baza 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0.0097s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0.095s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0.95s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9.6s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14.2s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0.00019s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0.0018s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0.018s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0.18s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1.9s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18s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4" name="Tabel pentru Radix Sort (timp average de timp luat din 5 teste diferite, baza 10 si 16)"/>
          <p:cNvSpPr txBox="1"/>
          <p:nvPr/>
        </p:nvSpPr>
        <p:spPr>
          <a:xfrm>
            <a:off x="4792789" y="275715"/>
            <a:ext cx="147984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Radix Sort (timp average de timp luat din 5 teste diferite, baza 10 si 16)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ell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Shell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209" name="Am implementat Shell Sort cu mai multe gap sequences, si au sortat in urmatoarea ordine: Sedgewick &lt; Ciura &lt; Tokuda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 marL="628650" indent="-628650" defTabSz="817244">
              <a:spcBef>
                <a:spcPts val="3800"/>
              </a:spcBef>
              <a:defRPr sz="4752"/>
            </a:pPr>
            <a:r>
              <a:t>Am implementat Shell Sort cu mai multe gap sequences, si au sortat in urmatoarea ordine: Sedgewick &lt; Ciura &lt; Tokuda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t>Diferentele intre secventele de gap-uri nu sunt atat de mari, nici macar la N = Max = 10^8 (diferenta de 2 secunde intre Sedgewick si Ciura &amp; Tokuda, ultimele 2 fiind aproximativ egale tot timpul)</a:t>
            </a:r>
          </a:p>
          <a:p>
            <a:pPr marL="628650" indent="-628650" defTabSz="817244">
              <a:spcBef>
                <a:spcPts val="3800"/>
              </a:spcBef>
              <a:defRPr sz="4752"/>
            </a:pPr>
            <a:r>
              <a:t>Pentru un numar mic de numere (N = 10^4, 10^5, 10^6) si maxim mare (Max &gt; 10^6) am observat ca Shell Sort poate fi mai rapid decat Radix in baza 10 (sau 16), dar nu cu mult, iar pentru N mare Radix in baza 10 (sau 16) poate fi si de 2 sau 3 ori mai rapid</a:t>
            </a:r>
          </a:p>
        </p:txBody>
      </p:sp>
      <p:sp>
        <p:nvSpPr>
          <p:cNvPr id="210" name="shell sort a avut a doua cea mai buna performanta, fiind imediat dupa radix in unele cazuri"/>
          <p:cNvSpPr txBox="1"/>
          <p:nvPr/>
        </p:nvSpPr>
        <p:spPr>
          <a:xfrm>
            <a:off x="1280312" y="2074050"/>
            <a:ext cx="21823376" cy="2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shell sort a avut a doua cea mai buna performanta, fiind imediat dupa radix in unele cazuri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0.0185s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2.2s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24s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0.245s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2.9s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32.5s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0.0015s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0.25s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36s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3" name="Tabel pentru Shell Sort (timp average de timp luat din 5 teste diferite, Sedgewick Sequence)"/>
          <p:cNvSpPr txBox="1"/>
          <p:nvPr/>
        </p:nvSpPr>
        <p:spPr>
          <a:xfrm>
            <a:off x="4117276" y="299412"/>
            <a:ext cx="161494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Shell Sort (timp average de timp luat din 5 teste diferite, Sedgewick Sequence)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0.0195s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2.4s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25.5s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0.021s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34s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0.00011s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0.0017s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0.021s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0.265s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3.22s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38s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" name="Tabel pentru Shell Sort (timp average de timp luat din 5 teste diferite, Ciura&amp;Tokuda Sequences)"/>
          <p:cNvSpPr txBox="1"/>
          <p:nvPr/>
        </p:nvSpPr>
        <p:spPr>
          <a:xfrm>
            <a:off x="3749802" y="275715"/>
            <a:ext cx="1688439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Shell Sort (timp average de timp luat din 5 teste diferite, Ciura&amp;Tokuda Sequences)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erg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Merge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221" name="Am implementat un Merge Sort recursiv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Am implementat un Merge Sort recursiv</a:t>
            </a:r>
          </a:p>
          <a:p>
            <a:pPr/>
            <a:r>
              <a:t>In unele cazuri a avut a treia cea mai buna performanta, in general pentru testele cu Max foarte mare (Max = 10^8), dar tot a fost considerabil mai slab (chiar si de 10 ori mai slab) decat Shell sau Radix</a:t>
            </a:r>
          </a:p>
          <a:p>
            <a:pPr/>
            <a:r>
              <a:t>A fost batut de Counting Sort pe testele cu Max relativ mic </a:t>
            </a:r>
          </a:p>
        </p:txBody>
      </p:sp>
      <p:sp>
        <p:nvSpPr>
          <p:cNvPr id="222" name="merge sort recursiv"/>
          <p:cNvSpPr txBox="1"/>
          <p:nvPr/>
        </p:nvSpPr>
        <p:spPr>
          <a:xfrm>
            <a:off x="1280312" y="2624468"/>
            <a:ext cx="21823376" cy="1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merge sort recursiv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iectul a fost realizat și testat pe un MacBook Pro 2020 cu procesor m1 și 16gb ram."/>
          <p:cNvSpPr txBox="1"/>
          <p:nvPr>
            <p:ph type="title"/>
          </p:nvPr>
        </p:nvSpPr>
        <p:spPr>
          <a:xfrm>
            <a:off x="762000" y="3683000"/>
            <a:ext cx="22860000" cy="6350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Proiectul a fost realizat și testat pe un MacBook Pro 2020 cu procesor m1 și 16gb ram.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1.55s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186s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1.57s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17.2s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187s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0.0011s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0.0125s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0.14s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1.55s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17.2s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186.5s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5" name="Tabel pentru Merge Sort (timp average de timp luat din 5 teste diferite)"/>
          <p:cNvSpPr txBox="1"/>
          <p:nvPr/>
        </p:nvSpPr>
        <p:spPr>
          <a:xfrm>
            <a:off x="5939409" y="252019"/>
            <a:ext cx="125051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Merge Sort (timp average de timp luat din 5 teste diferite)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unting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Counting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230" name="In unele cazuri a avut a treia cea mai buna performanta, in general pentru testele cu N mare si Max mic (Max = 10^4, 10^6), uneori fiind mult mai bun decat Merge, dar tot a fost considerabil mai slab (chiar si de 10 ori mai slab) decat Shell sau Radix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In unele cazuri a avut a treia cea mai buna performanta, in general pentru testele cu N mare si Max mic (Max = 10^4, 10^6), uneori fiind mult mai bun decat Merge, dar tot a fost considerabil mai slab (chiar si de 10 ori mai slab) decat Shell sau Radix</a:t>
            </a:r>
          </a:p>
          <a:p>
            <a:pPr/>
            <a:r>
              <a:t>Pentru N prea mare nu funcioneaza (N maxim 10^7)</a:t>
            </a:r>
          </a:p>
          <a:p>
            <a:pPr/>
            <a:r>
              <a:t>A fost aproape sau chiar mai buna si decat radix sau functia sort din c++ in cazuri cu N si Max mai mici decat 10 ^ 5</a:t>
            </a:r>
          </a:p>
        </p:txBody>
      </p:sp>
      <p:sp>
        <p:nvSpPr>
          <p:cNvPr id="231" name="Counting sort"/>
          <p:cNvSpPr txBox="1"/>
          <p:nvPr/>
        </p:nvSpPr>
        <p:spPr>
          <a:xfrm>
            <a:off x="1280312" y="2624468"/>
            <a:ext cx="21823376" cy="1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Counting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0.00175s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0.0165s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Nu se poate sorta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Nu se poate sorta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0.015s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0.032s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Nu se poate sorta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Nu se poate sorta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1.35s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1.4s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1.35s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1.42s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Nu se poate sorta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Nu se poate sorta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4" name="Tabel pentru Counting Sort (timp average de timp luat din 5 teste diferite)"/>
          <p:cNvSpPr txBox="1"/>
          <p:nvPr/>
        </p:nvSpPr>
        <p:spPr>
          <a:xfrm>
            <a:off x="5701855" y="370503"/>
            <a:ext cx="129802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Counting Sort (timp average de timp luat din 5 teste diferite)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unctia sort din c++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Functia sort din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239" name="In marea majoritate dintre cazuri, functia sort() din C++ a fost mai buna decat restul sortarilor, fiind asemanatoare cu Radix doar in cazuri particulare (N = Max = 10^4)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In marea majoritate dintre cazuri, functia sort() din C++ a fost mai buna decat restul sortarilor, fiind asemanatoare cu Radix doar in cazuri particulare (N = Max = 10^4)</a:t>
            </a:r>
          </a:p>
          <a:p>
            <a:pPr/>
            <a:r>
              <a:t>In alte cazuri, spre exemplu N = 10^5, Max = 10^4, functia sort a fost depasita de Counting sort</a:t>
            </a:r>
          </a:p>
        </p:txBody>
      </p:sp>
      <p:sp>
        <p:nvSpPr>
          <p:cNvPr id="240" name="Functia sort din c++ a fost cea mai buna"/>
          <p:cNvSpPr txBox="1"/>
          <p:nvPr/>
        </p:nvSpPr>
        <p:spPr>
          <a:xfrm>
            <a:off x="1280312" y="2624468"/>
            <a:ext cx="21823376" cy="1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Functia sort din c++ a fost cea mai buna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2.9e-05s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0.00039s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0.0045s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0.382s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3.85s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0.51s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0.00035s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0.0045s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5.6s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0.5s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0.00034s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0.004s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0.5s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0.62s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7s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3" name="Tabel pentru Functia Sort (timp average de timp luat din 5 teste diferite)"/>
          <p:cNvSpPr txBox="1"/>
          <p:nvPr/>
        </p:nvSpPr>
        <p:spPr>
          <a:xfrm>
            <a:off x="5884354" y="370503"/>
            <a:ext cx="126152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Functia Sort (timp average de timp luat din 5 teste diferite)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3400">
                <a:solidFill>
                  <a:srgbClr val="FFFFFF"/>
                </a:solidFill>
              </a:defRPr>
            </a:lvl1pPr>
          </a:lstStyle>
          <a:p>
            <a:pPr/>
            <a:r>
              <a:t>fin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ortari utiliz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Sortari utilizate</a:t>
            </a:r>
          </a:p>
        </p:txBody>
      </p:sp>
      <p:sp>
        <p:nvSpPr>
          <p:cNvPr id="172" name="Bubble 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Bubble Sort</a:t>
            </a:r>
          </a:p>
          <a:p>
            <a:pPr/>
            <a:r>
              <a:t>Radix Sort (in baza 2, 4, 8, 10, 16)</a:t>
            </a:r>
          </a:p>
          <a:p>
            <a:pPr/>
            <a:r>
              <a:t>Merge Sort</a:t>
            </a:r>
          </a:p>
          <a:p>
            <a:pPr/>
            <a:r>
              <a:t>Shell Sort (cu 3 gap sequences: Ciura, Sedgewick si Tokuda</a:t>
            </a:r>
          </a:p>
          <a:p>
            <a:pPr/>
            <a:r>
              <a:t>Counting Sort</a:t>
            </a:r>
          </a:p>
          <a:p>
            <a:pPr/>
            <a:r>
              <a:t>Sort-ul basic din C++, pentru a îl compara cu celelalte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entiuni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Mentiuni</a:t>
            </a:r>
          </a:p>
        </p:txBody>
      </p:sp>
      <p:sp>
        <p:nvSpPr>
          <p:cNvPr id="175" name="Pentru testarea sortarilor am folosit 18 teste cu numar de elemente si maxim diferite:"/>
          <p:cNvSpPr txBox="1"/>
          <p:nvPr>
            <p:ph type="body" idx="1"/>
          </p:nvPr>
        </p:nvSpPr>
        <p:spPr>
          <a:xfrm>
            <a:off x="762000" y="2565400"/>
            <a:ext cx="22860000" cy="8585200"/>
          </a:xfrm>
          <a:prstGeom prst="rect">
            <a:avLst/>
          </a:prstGeom>
        </p:spPr>
        <p:txBody>
          <a:bodyPr/>
          <a:lstStyle/>
          <a:p>
            <a:pPr/>
            <a:r>
              <a:t>Pentru testarea sortarilor am folosit 18 teste cu numar de elemente si maxim diferite:</a:t>
            </a:r>
          </a:p>
        </p:txBody>
      </p:sp>
      <p:pic>
        <p:nvPicPr>
          <p:cNvPr id="176" name="Screenshot 2022-03-23 at 21.01.44.png" descr="Screenshot 2022-03-23 at 21.01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100" y="4658952"/>
            <a:ext cx="4973074" cy="8027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 2022-03-23 at 21.02.05.png" descr="Screenshot 2022-03-23 at 21.02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1845" y="4658952"/>
            <a:ext cx="6030155" cy="8027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ubbl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182" name="Era de asteptat ca algoritmul cu complexitatea O(n^2) sa aiba cea mai proasta complexitate, comparativ cu toti ceilalti, majoritatea avand average de O(nlogn)…"/>
          <p:cNvSpPr txBox="1"/>
          <p:nvPr>
            <p:ph type="body" idx="1"/>
          </p:nvPr>
        </p:nvSpPr>
        <p:spPr>
          <a:xfrm>
            <a:off x="762000" y="4219225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Era de asteptat ca algoritmul cu complexitatea O(n^2) sa aiba cea mai proasta complexitate, comparativ cu toti ceilalti, majoritatea avand average de O(nlogn)</a:t>
            </a:r>
          </a:p>
          <a:p>
            <a:pPr/>
            <a:r>
              <a:t>Sortarea este la majoritatea testelor de zeci/sute de ori mai lenta decat la alte sortari precum Shell sau Radix</a:t>
            </a:r>
          </a:p>
          <a:p>
            <a:pPr/>
            <a:r>
              <a:t>Am observat ca algoritmului ii ia sa sorteze un milion de numere (10^6) in jur de 20 de minute, asa ca nu am incercat sa sortez siruri cu un N mai mare de atat</a:t>
            </a:r>
          </a:p>
        </p:txBody>
      </p:sp>
      <p:sp>
        <p:nvSpPr>
          <p:cNvPr id="183" name="Bubble sort a avut cea mai proasta performanta pentru oricare dintre testele utilizate"/>
          <p:cNvSpPr txBox="1"/>
          <p:nvPr/>
        </p:nvSpPr>
        <p:spPr>
          <a:xfrm>
            <a:off x="1280312" y="1593483"/>
            <a:ext cx="21823376" cy="2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Bubble sort a avut cea mai proasta performanta pentru oricare dintre testele utilizate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Table"/>
          <p:cNvGraphicFramePr/>
          <p:nvPr/>
        </p:nvGraphicFramePr>
        <p:xfrm>
          <a:off x="762000" y="1472903"/>
          <a:ext cx="22860000" cy="1219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265714"/>
                <a:gridCol w="3265714"/>
                <a:gridCol w="3265714"/>
                <a:gridCol w="3265714"/>
                <a:gridCol w="3265714"/>
                <a:gridCol w="3265714"/>
                <a:gridCol w="3265714"/>
              </a:tblGrid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N -&gt;
Max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20 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&gt; 20 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&gt; 20 min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0.023s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20 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&gt; 20 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&gt; 20 min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0.024s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0.24s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23s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~20 min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&gt; 20 min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&gt; 20 min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6" name="Tabel pentru Bubble Sort (timp average de timp luat din 5 teste diferite)"/>
          <p:cNvSpPr txBox="1"/>
          <p:nvPr/>
        </p:nvSpPr>
        <p:spPr>
          <a:xfrm>
            <a:off x="5881496" y="394199"/>
            <a:ext cx="126210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Tabel pentru Bubble Sort (timp average de timp luat din 5 teste diferite)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adix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Radix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urata sortaril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Durata sortarilor</a:t>
            </a:r>
          </a:p>
        </p:txBody>
      </p:sp>
      <p:sp>
        <p:nvSpPr>
          <p:cNvPr id="191" name="Am implementat Radix Sort pentru mai multe baze (2, 4, 8, 10 si 16) si am observat ca performanta algoritmului creste odata cu cresterea bazei…"/>
          <p:cNvSpPr txBox="1"/>
          <p:nvPr>
            <p:ph type="body" idx="1"/>
          </p:nvPr>
        </p:nvSpPr>
        <p:spPr>
          <a:xfrm>
            <a:off x="762000" y="4727707"/>
            <a:ext cx="22860000" cy="8585201"/>
          </a:xfrm>
          <a:prstGeom prst="rect">
            <a:avLst/>
          </a:prstGeom>
        </p:spPr>
        <p:txBody>
          <a:bodyPr/>
          <a:lstStyle/>
          <a:p>
            <a:pPr/>
            <a:r>
              <a:t>Am implementat Radix Sort pentru mai multe baze (2, 4, 8, 10 si 16) si am observat ca performanta algoritmului creste odata cu cresterea bazei</a:t>
            </a:r>
          </a:p>
          <a:p>
            <a:pPr/>
            <a:r>
              <a:t>In unele cazuri (in special in cazurile cu un numar mare de numere) se poate observa ca e o diferenta uriasa intre timpi, sortarea in baza 2 fiind de 2 ori mai lenta decat cea in baza 4 si de 4 ori mai lenta decat cea in baza 10</a:t>
            </a:r>
          </a:p>
          <a:p>
            <a:pPr/>
            <a:r>
              <a:t>Exista diferente foarte mici intre sortarea in baza 10 si 16, dar in cazurile cu numar mare de numere si maxim mare diferentele sunt sesizabile</a:t>
            </a:r>
          </a:p>
        </p:txBody>
      </p:sp>
      <p:sp>
        <p:nvSpPr>
          <p:cNvPr id="192" name="radix sort a avut cea mai buna performanta pentru oricare dintre testele utilizate, pe  langa functia sort din c++"/>
          <p:cNvSpPr txBox="1"/>
          <p:nvPr/>
        </p:nvSpPr>
        <p:spPr>
          <a:xfrm>
            <a:off x="1280312" y="1523633"/>
            <a:ext cx="21823376" cy="3403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radix sort a avut cea mai buna performanta pentru oricare dintre testele utilizate, pe  langa functia sort din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