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5"/>
  </p:notesMasterIdLst>
  <p:sldIdLst>
    <p:sldId id="256" r:id="rId2"/>
    <p:sldId id="262" r:id="rId3"/>
    <p:sldId id="257" r:id="rId4"/>
    <p:sldId id="267" r:id="rId5"/>
    <p:sldId id="268" r:id="rId6"/>
    <p:sldId id="264" r:id="rId7"/>
    <p:sldId id="263" r:id="rId8"/>
    <p:sldId id="265" r:id="rId9"/>
    <p:sldId id="259" r:id="rId10"/>
    <p:sldId id="260" r:id="rId11"/>
    <p:sldId id="261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1:20:1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3132 1 24575,'-3'114'0,"-5"-1"0,-5 0 0,-5 0 0,-37 129 0,42-196 0,-2 0 0,-2-1 0,-1-1 0,-3-1 0,-2-1 0,-1-1 0,-2 0 0,-31 35 0,-10-3-298,-111 97-1,-90 44-298,-293 157-97,-30-61-532,-93 32-552,336-146 590,224-122-923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1:20:1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24575,'0'6'0,"-1"0"0,0-1 0,0 0 0,0 1 0,-2 5 0,-3 12 0,-9 94 0,4-22 0,-3 1 0,-14 82 0,-6-29 0,31-140 0,1 0 0,0 1 0,1-1 0,0 0 0,0 1 0,1-1 0,1 12 0,0-17 0,-1-1 0,1 0 0,0 1 0,0-1 0,0 0 0,0 0 0,1 0 0,-1 0 0,1 0 0,0 0 0,0 0 0,0 0 0,0-1 0,1 1 0,-1-1 0,1 1 0,-1-1 0,1 0 0,0 0 0,0 0 0,0 0 0,0-1 0,4 2 0,2 0 0,0 0 0,1 0 0,0-1 0,-1 0 0,15 0 0,55-2 0,-37-1 0,273-2 0,-15-7-728,100-11-2183,1309-147-2347,-1443 129 4538,-77 7 2146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6A90-4E88-49B4-9C95-B97228F74455}" type="datetimeFigureOut">
              <a:rPr lang="en-ID" smtClean="0"/>
              <a:t>15/12/2022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BE0B1-D81D-4FD1-BD05-ADAE94C5D7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9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9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3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79" y="1247140"/>
            <a:ext cx="7044427" cy="3450844"/>
          </a:xfrm>
        </p:spPr>
        <p:txBody>
          <a:bodyPr>
            <a:normAutofit/>
          </a:bodyPr>
          <a:lstStyle/>
          <a:p>
            <a:r>
              <a:rPr lang="en-US" dirty="0"/>
              <a:t>Workshop </a:t>
            </a:r>
            <a:r>
              <a:rPr lang="en-US" dirty="0" err="1"/>
              <a:t>Pengenalan</a:t>
            </a:r>
            <a:r>
              <a:rPr lang="en-US" dirty="0"/>
              <a:t> Dasar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AF653-01FC-13C8-8E38-4020149CD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080" y="3428996"/>
            <a:ext cx="4386006" cy="1268984"/>
          </a:xfrm>
        </p:spPr>
        <p:txBody>
          <a:bodyPr>
            <a:normAutofit/>
          </a:bodyPr>
          <a:lstStyle/>
          <a:p>
            <a:r>
              <a:rPr lang="en-US" dirty="0"/>
              <a:t>HTML +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399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3A25-9F93-0BC2-D691-8E2DADD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yang </a:t>
            </a:r>
            <a:r>
              <a:rPr lang="en-US" dirty="0" err="1"/>
              <a:t>dibutuhkan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7E4D-1595-C4E2-D3F7-A1F185EF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Web Browser</a:t>
            </a:r>
            <a:r>
              <a:rPr lang="en-ID" dirty="0"/>
              <a:t> (Google Chrome)</a:t>
            </a:r>
          </a:p>
          <a:p>
            <a:r>
              <a:rPr lang="en-ID" dirty="0"/>
              <a:t>- Text Editor (Notepad)</a:t>
            </a:r>
          </a:p>
          <a:p>
            <a:r>
              <a:rPr lang="en-ID" dirty="0"/>
              <a:t>- IDE (Visual Studio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3A25-9F93-0BC2-D691-8E2DADD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  <a:r>
              <a:rPr lang="en-US" dirty="0" err="1"/>
              <a:t>kegiatan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7E4D-1595-C4E2-D3F7-A1F185EF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5729"/>
            <a:ext cx="9486690" cy="52036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Hari </a:t>
            </a:r>
            <a:r>
              <a:rPr lang="en-ID" dirty="0" err="1"/>
              <a:t>Pertama</a:t>
            </a:r>
            <a:endParaRPr lang="en-ID" dirty="0"/>
          </a:p>
          <a:p>
            <a:r>
              <a:rPr lang="en-ID" dirty="0"/>
              <a:t>1.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html simple </a:t>
            </a:r>
            <a:r>
              <a:rPr lang="en-ID" dirty="0" err="1"/>
              <a:t>tanpa</a:t>
            </a:r>
            <a:r>
              <a:rPr lang="en-ID" dirty="0"/>
              <a:t> IDE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notepad dan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HTMLnya</a:t>
            </a:r>
            <a:r>
              <a:rPr lang="en-ID" dirty="0"/>
              <a:t> di browser</a:t>
            </a:r>
          </a:p>
          <a:p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Menginstall</a:t>
            </a:r>
            <a:r>
              <a:rPr lang="en-ID" dirty="0"/>
              <a:t> IDE (Visual Studio Code) dan </a:t>
            </a:r>
            <a:r>
              <a:rPr lang="en-ID" dirty="0" err="1"/>
              <a:t>pluginnya</a:t>
            </a:r>
            <a:r>
              <a:rPr lang="en-ID" dirty="0"/>
              <a:t>,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html di IDE</a:t>
            </a:r>
          </a:p>
          <a:p>
            <a:endParaRPr lang="en-ID" dirty="0"/>
          </a:p>
          <a:p>
            <a:r>
              <a:rPr lang="en-ID" dirty="0"/>
              <a:t>3. </a:t>
            </a:r>
            <a:r>
              <a:rPr lang="en-ID" dirty="0" err="1"/>
              <a:t>Menghias</a:t>
            </a:r>
            <a:r>
              <a:rPr lang="en-ID" dirty="0"/>
              <a:t> website HTML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CSS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Hari </a:t>
            </a:r>
            <a:r>
              <a:rPr lang="en-ID" dirty="0" err="1"/>
              <a:t>Kedua</a:t>
            </a:r>
            <a:endParaRPr lang="en-ID" dirty="0"/>
          </a:p>
          <a:p>
            <a:r>
              <a:rPr lang="en-ID" dirty="0"/>
              <a:t>4. </a:t>
            </a:r>
            <a:r>
              <a:rPr lang="en-ID" dirty="0" err="1"/>
              <a:t>Mendeploy</a:t>
            </a:r>
            <a:r>
              <a:rPr lang="en-ID" dirty="0"/>
              <a:t> website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netlify</a:t>
            </a:r>
            <a:endParaRPr lang="en-ID" dirty="0"/>
          </a:p>
          <a:p>
            <a:endParaRPr lang="en-ID" dirty="0"/>
          </a:p>
          <a:p>
            <a:r>
              <a:rPr lang="en-ID" dirty="0"/>
              <a:t>5. </a:t>
            </a:r>
            <a:r>
              <a:rPr lang="en-ID" dirty="0" err="1"/>
              <a:t>Mengisi</a:t>
            </a:r>
            <a:r>
              <a:rPr lang="en-ID" dirty="0"/>
              <a:t> Quizizz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penutupan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3412ACF-3EB1-7245-898E-CD37A49FE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C4FCD04-BE66-EB44-A968-00B76DFC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B514B-5638-D461-C165-2F18995BF80B}"/>
              </a:ext>
            </a:extLst>
          </p:cNvPr>
          <p:cNvSpPr txBox="1"/>
          <p:nvPr/>
        </p:nvSpPr>
        <p:spPr>
          <a:xfrm>
            <a:off x="4523555" y="805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D51D7-C709-C39C-39F1-E2064B0BE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55" y="1900870"/>
            <a:ext cx="2857500" cy="3552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F86F50-803A-1018-644D-AFB7633F12B0}"/>
              </a:ext>
            </a:extLst>
          </p:cNvPr>
          <p:cNvSpPr txBox="1">
            <a:spLocks/>
          </p:cNvSpPr>
          <p:nvPr/>
        </p:nvSpPr>
        <p:spPr>
          <a:xfrm>
            <a:off x="1312461" y="455362"/>
            <a:ext cx="10190489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Absensi</a:t>
            </a:r>
            <a:r>
              <a:rPr lang="en-US" dirty="0"/>
              <a:t> Workshop Hari ke-1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817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3412ACF-3EB1-7245-898E-CD37A49FE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C4FCD04-BE66-EB44-A968-00B76DFC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B514B-5638-D461-C165-2F18995BF80B}"/>
              </a:ext>
            </a:extLst>
          </p:cNvPr>
          <p:cNvSpPr txBox="1"/>
          <p:nvPr/>
        </p:nvSpPr>
        <p:spPr>
          <a:xfrm>
            <a:off x="4523555" y="805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F86F50-803A-1018-644D-AFB7633F12B0}"/>
              </a:ext>
            </a:extLst>
          </p:cNvPr>
          <p:cNvSpPr txBox="1">
            <a:spLocks/>
          </p:cNvSpPr>
          <p:nvPr/>
        </p:nvSpPr>
        <p:spPr>
          <a:xfrm>
            <a:off x="1312461" y="455362"/>
            <a:ext cx="10190489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Absensi</a:t>
            </a:r>
            <a:r>
              <a:rPr lang="en-US" dirty="0"/>
              <a:t> Workshop Hari ke-2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2FF77-E1BE-7927-49A8-E7BE6426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55" y="1900866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844" y="513271"/>
            <a:ext cx="4650160" cy="3450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Profile </a:t>
            </a:r>
            <a:r>
              <a:rPr lang="en-US" dirty="0" err="1">
                <a:solidFill>
                  <a:srgbClr val="FFFFFF"/>
                </a:solidFill>
              </a:rPr>
              <a:t>Diri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AF653-01FC-13C8-8E38-4020149CD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58" y="1771276"/>
            <a:ext cx="7300837" cy="1070230"/>
          </a:xfrm>
        </p:spPr>
        <p:txBody>
          <a:bodyPr>
            <a:noAutofit/>
          </a:bodyPr>
          <a:lstStyle/>
          <a:p>
            <a:pPr algn="ctr">
              <a:lnSpc>
                <a:spcPct val="160000"/>
              </a:lnSpc>
            </a:pPr>
            <a:r>
              <a:rPr lang="en-US" sz="5400" u="sng" dirty="0">
                <a:solidFill>
                  <a:srgbClr val="FFFFFF"/>
                </a:solidFill>
              </a:rPr>
              <a:t>Gabriel Alvaro</a:t>
            </a:r>
            <a:endParaRPr lang="en-ID" sz="5400" u="sng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58DD57-CBB8-6E8B-2594-6FAF76688328}"/>
              </a:ext>
            </a:extLst>
          </p:cNvPr>
          <p:cNvSpPr txBox="1">
            <a:spLocks/>
          </p:cNvSpPr>
          <p:nvPr/>
        </p:nvSpPr>
        <p:spPr>
          <a:xfrm>
            <a:off x="2919402" y="2306391"/>
            <a:ext cx="7300837" cy="1070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en-US" sz="3200" dirty="0">
                <a:solidFill>
                  <a:srgbClr val="FFFFFF"/>
                </a:solidFill>
              </a:rPr>
              <a:t>TI Angkatan 2020</a:t>
            </a:r>
            <a:endParaRPr lang="en-ID" sz="3200" dirty="0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0AC6A9-8A16-0050-733D-03AA33D40288}"/>
              </a:ext>
            </a:extLst>
          </p:cNvPr>
          <p:cNvSpPr txBox="1">
            <a:spLocks/>
          </p:cNvSpPr>
          <p:nvPr/>
        </p:nvSpPr>
        <p:spPr>
          <a:xfrm>
            <a:off x="2521262" y="5020112"/>
            <a:ext cx="8359323" cy="1070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en-US" sz="4000" u="sng" dirty="0">
                <a:solidFill>
                  <a:srgbClr val="FFFFFF"/>
                </a:solidFill>
              </a:rPr>
              <a:t>Frontend Engineering</a:t>
            </a:r>
            <a:endParaRPr lang="en-ID" sz="4000" u="sng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933DDA-8107-9FA2-612D-F6822DE44519}"/>
              </a:ext>
            </a:extLst>
          </p:cNvPr>
          <p:cNvSpPr txBox="1">
            <a:spLocks/>
          </p:cNvSpPr>
          <p:nvPr/>
        </p:nvSpPr>
        <p:spPr>
          <a:xfrm>
            <a:off x="2962802" y="4333816"/>
            <a:ext cx="7300837" cy="1070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en-US" sz="3600" dirty="0" err="1">
                <a:solidFill>
                  <a:srgbClr val="FFFFFF"/>
                </a:solidFill>
              </a:rPr>
              <a:t>Studi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Independen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Ruangguru</a:t>
            </a:r>
            <a:endParaRPr lang="en-ID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3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67" y="997769"/>
            <a:ext cx="4650160" cy="3450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AF653-01FC-13C8-8E38-4020149CD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967" y="1362566"/>
            <a:ext cx="7300837" cy="41328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D" sz="1600" dirty="0" err="1"/>
              <a:t>HyperText</a:t>
            </a:r>
            <a:r>
              <a:rPr lang="en-ID" sz="1600" dirty="0"/>
              <a:t> Markup Language (HTML)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marka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halaman</a:t>
            </a:r>
            <a:r>
              <a:rPr lang="en-ID" sz="1600" dirty="0"/>
              <a:t> web,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di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penjelajah</a:t>
            </a:r>
            <a:r>
              <a:rPr lang="en-ID" sz="1600" dirty="0"/>
              <a:t> web Internet dan </a:t>
            </a:r>
            <a:r>
              <a:rPr lang="en-ID" sz="1600" dirty="0" err="1"/>
              <a:t>pemformatan</a:t>
            </a:r>
            <a:r>
              <a:rPr lang="en-ID" sz="1600" dirty="0"/>
              <a:t> </a:t>
            </a:r>
            <a:r>
              <a:rPr lang="en-ID" sz="1600" dirty="0" err="1"/>
              <a:t>hiperteks</a:t>
            </a:r>
            <a:r>
              <a:rPr lang="en-ID" sz="1600" dirty="0"/>
              <a:t> </a:t>
            </a:r>
            <a:r>
              <a:rPr lang="en-ID" sz="1600" dirty="0" err="1"/>
              <a:t>sederhana</a:t>
            </a:r>
            <a:r>
              <a:rPr lang="en-ID" sz="1600" dirty="0"/>
              <a:t> yang </a:t>
            </a:r>
            <a:r>
              <a:rPr lang="en-ID" sz="1600" dirty="0" err="1"/>
              <a:t>ditulis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berkas</a:t>
            </a:r>
            <a:r>
              <a:rPr lang="en-ID" sz="1600" dirty="0"/>
              <a:t> format ASCII agar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menghasilkan</a:t>
            </a:r>
            <a:r>
              <a:rPr lang="en-ID" sz="1600" dirty="0"/>
              <a:t> </a:t>
            </a:r>
            <a:r>
              <a:rPr lang="en-ID" sz="1600" dirty="0" err="1"/>
              <a:t>tampilan</a:t>
            </a:r>
            <a:r>
              <a:rPr lang="en-ID" sz="1600" dirty="0"/>
              <a:t> </a:t>
            </a:r>
            <a:r>
              <a:rPr lang="en-ID" sz="1600" dirty="0" err="1"/>
              <a:t>wujud</a:t>
            </a:r>
            <a:r>
              <a:rPr lang="en-ID" sz="1600" dirty="0"/>
              <a:t> yang </a:t>
            </a:r>
            <a:r>
              <a:rPr lang="en-ID" sz="1600" dirty="0" err="1"/>
              <a:t>terintegrasi</a:t>
            </a:r>
            <a:r>
              <a:rPr lang="en-ID" sz="1600" dirty="0"/>
              <a:t>. </a:t>
            </a:r>
            <a:r>
              <a:rPr lang="en-ID" sz="1600" dirty="0" err="1"/>
              <a:t>Dokumen</a:t>
            </a:r>
            <a:r>
              <a:rPr lang="en-ID" sz="1600" dirty="0"/>
              <a:t> HTML </a:t>
            </a:r>
            <a:r>
              <a:rPr lang="en-ID" sz="1600" dirty="0" err="1"/>
              <a:t>biasanya</a:t>
            </a:r>
            <a:r>
              <a:rPr lang="en-ID" sz="1600" dirty="0"/>
              <a:t> </a:t>
            </a:r>
            <a:r>
              <a:rPr lang="en-ID" sz="1600" dirty="0" err="1"/>
              <a:t>diakhiri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ekstensi</a:t>
            </a:r>
            <a:r>
              <a:rPr lang="en-ID" sz="1600" dirty="0"/>
              <a:t> .html </a:t>
            </a:r>
            <a:r>
              <a:rPr lang="en-ID" sz="1600" dirty="0" err="1"/>
              <a:t>atau</a:t>
            </a:r>
            <a:r>
              <a:rPr lang="en-ID" sz="1600" dirty="0"/>
              <a:t> .</a:t>
            </a:r>
            <a:r>
              <a:rPr lang="en-ID" sz="1600" dirty="0" err="1"/>
              <a:t>htm</a:t>
            </a:r>
            <a:r>
              <a:rPr lang="en-ID" sz="1600" dirty="0"/>
              <a:t>. </a:t>
            </a:r>
            <a:r>
              <a:rPr lang="en-ID" sz="1600" dirty="0" err="1"/>
              <a:t>Ekstensi</a:t>
            </a:r>
            <a:r>
              <a:rPr lang="en-ID" sz="1600" dirty="0"/>
              <a:t> file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dilihat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web browser </a:t>
            </a:r>
            <a:r>
              <a:rPr lang="en-ID" sz="1600" dirty="0" err="1"/>
              <a:t>apapun</a:t>
            </a:r>
            <a:r>
              <a:rPr lang="en-ID" sz="1600" dirty="0"/>
              <a:t> (</a:t>
            </a:r>
            <a:r>
              <a:rPr lang="en-ID" sz="1600" dirty="0" err="1"/>
              <a:t>seperti</a:t>
            </a:r>
            <a:r>
              <a:rPr lang="en-ID" sz="1600" dirty="0"/>
              <a:t> Google Chrome, Safari, </a:t>
            </a:r>
            <a:r>
              <a:rPr lang="en-ID" sz="1600" dirty="0" err="1"/>
              <a:t>atau</a:t>
            </a:r>
            <a:r>
              <a:rPr lang="en-ID" sz="1600" dirty="0"/>
              <a:t> Mozilla Firefox). Browser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membaca</a:t>
            </a:r>
            <a:r>
              <a:rPr lang="en-ID" sz="1600" dirty="0"/>
              <a:t> file HTML dan </a:t>
            </a:r>
            <a:r>
              <a:rPr lang="en-ID" sz="1600" dirty="0" err="1"/>
              <a:t>merender</a:t>
            </a:r>
            <a:r>
              <a:rPr lang="en-ID" sz="1600" dirty="0"/>
              <a:t> </a:t>
            </a:r>
            <a:r>
              <a:rPr lang="en-ID" sz="1600" dirty="0" err="1"/>
              <a:t>kontennya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user internet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dan </a:t>
            </a:r>
            <a:r>
              <a:rPr lang="en-ID" sz="1600" dirty="0" err="1"/>
              <a:t>membacanya</a:t>
            </a:r>
            <a:r>
              <a:rPr lang="en-ID" sz="1600" dirty="0"/>
              <a:t>.</a:t>
            </a:r>
            <a:endParaRPr lang="en-ID" sz="1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3036" y="143926"/>
            <a:ext cx="5637790" cy="34508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Contoh</a:t>
            </a:r>
            <a:r>
              <a:rPr lang="en-US" dirty="0">
                <a:solidFill>
                  <a:srgbClr val="FFFFFF"/>
                </a:solidFill>
              </a:rPr>
              <a:t> HTML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4D0E0-5DD9-40DB-990F-490C3A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3" b="4755"/>
          <a:stretch/>
        </p:blipFill>
        <p:spPr>
          <a:xfrm>
            <a:off x="2131580" y="1126196"/>
            <a:ext cx="6946220" cy="54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3036" y="143926"/>
            <a:ext cx="5637790" cy="34508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Contoh</a:t>
            </a:r>
            <a:r>
              <a:rPr lang="en-US" dirty="0">
                <a:solidFill>
                  <a:srgbClr val="FFFFFF"/>
                </a:solidFill>
              </a:rPr>
              <a:t> HTML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D05A-1BD6-4CC0-3828-6044D4256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9" b="5207"/>
          <a:stretch/>
        </p:blipFill>
        <p:spPr>
          <a:xfrm>
            <a:off x="1240056" y="1267999"/>
            <a:ext cx="8459966" cy="494139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7B9BF77-C4DD-F0EC-08CB-41E474355946}"/>
              </a:ext>
            </a:extLst>
          </p:cNvPr>
          <p:cNvGrpSpPr/>
          <p:nvPr/>
        </p:nvGrpSpPr>
        <p:grpSpPr>
          <a:xfrm>
            <a:off x="7276296" y="629516"/>
            <a:ext cx="1244160" cy="1091880"/>
            <a:chOff x="7276296" y="629516"/>
            <a:chExt cx="1244160" cy="10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C4A63E-E683-4821-20F6-EE228F88B4CD}"/>
                    </a:ext>
                  </a:extLst>
                </p14:cNvPr>
                <p14:cNvContentPartPr/>
                <p14:nvPr/>
              </p14:nvContentPartPr>
              <p14:xfrm>
                <a:off x="7392936" y="629516"/>
                <a:ext cx="1127520" cy="1033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C4A63E-E683-4821-20F6-EE228F88B4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3936" y="620876"/>
                  <a:ext cx="114516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ED1B17-ED37-51D4-4C31-1C23363A0001}"/>
                    </a:ext>
                  </a:extLst>
                </p14:cNvPr>
                <p14:cNvContentPartPr/>
                <p14:nvPr/>
              </p14:nvContentPartPr>
              <p14:xfrm>
                <a:off x="7276296" y="1410716"/>
                <a:ext cx="1232640" cy="31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ED1B17-ED37-51D4-4C31-1C23363A00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296" y="1401716"/>
                  <a:ext cx="125028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69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67" y="997769"/>
            <a:ext cx="4650160" cy="34508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Kenapa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harus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pakai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css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145" y="143926"/>
            <a:ext cx="4650160" cy="34508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Tanpa</a:t>
            </a:r>
            <a:r>
              <a:rPr lang="en-US" dirty="0">
                <a:solidFill>
                  <a:srgbClr val="FFFFFF"/>
                </a:solidFill>
              </a:rPr>
              <a:t> CSS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FE7CA-DD12-B63E-59C1-83906A51A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4" b="5039"/>
          <a:stretch/>
        </p:blipFill>
        <p:spPr>
          <a:xfrm>
            <a:off x="1477575" y="1392796"/>
            <a:ext cx="8605300" cy="50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BB0B-1D5E-D323-2C2B-1811FA9A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364" y="109959"/>
            <a:ext cx="5216516" cy="34508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Dengan</a:t>
            </a:r>
            <a:r>
              <a:rPr lang="en-US" dirty="0">
                <a:solidFill>
                  <a:srgbClr val="FFFFFF"/>
                </a:solidFill>
              </a:rPr>
              <a:t> CSS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2AEA7-2173-1400-9B88-8BF7F8C1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2" b="5500"/>
          <a:stretch/>
        </p:blipFill>
        <p:spPr>
          <a:xfrm>
            <a:off x="1379122" y="1259571"/>
            <a:ext cx="8583602" cy="49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2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A741-9F0F-91D5-739E-4653F977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085147"/>
            <a:ext cx="9486690" cy="1550419"/>
          </a:xfrm>
        </p:spPr>
        <p:txBody>
          <a:bodyPr>
            <a:normAutofit/>
          </a:bodyPr>
          <a:lstStyle/>
          <a:p>
            <a:r>
              <a:rPr lang="en-US" sz="6000" dirty="0"/>
              <a:t>CSS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AD4F-81A1-3D0C-C9E6-1E0C4AF5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Cascading Style Sheet (CSS)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dan </a:t>
            </a:r>
            <a:r>
              <a:rPr lang="en-ID" dirty="0" err="1"/>
              <a:t>seragam</a:t>
            </a:r>
            <a:r>
              <a:rPr lang="en-ID" dirty="0"/>
              <a:t>. CSS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Cascading Style Sheet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markup, </a:t>
            </a:r>
            <a:r>
              <a:rPr lang="en-ID" dirty="0" err="1"/>
              <a:t>seperti</a:t>
            </a:r>
            <a:r>
              <a:rPr lang="en-ID" dirty="0"/>
              <a:t> HTML. CSS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visualnya</a:t>
            </a:r>
            <a:r>
              <a:rPr lang="en-ID" dirty="0"/>
              <a:t> di situs.</a:t>
            </a:r>
          </a:p>
        </p:txBody>
      </p:sp>
    </p:spTree>
    <p:extLst>
      <p:ext uri="{BB962C8B-B14F-4D97-AF65-F5344CB8AC3E}">
        <p14:creationId xmlns:p14="http://schemas.microsoft.com/office/powerpoint/2010/main" val="110874691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275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Neue Haas Grotesk Text Pro</vt:lpstr>
      <vt:lpstr>InterweaveVTI</vt:lpstr>
      <vt:lpstr>Workshop Pengenalan Dasar</vt:lpstr>
      <vt:lpstr>Profile Diri</vt:lpstr>
      <vt:lpstr>HTML</vt:lpstr>
      <vt:lpstr>Contoh HTML</vt:lpstr>
      <vt:lpstr>Contoh HTML</vt:lpstr>
      <vt:lpstr>Kenapa harus pakai css?</vt:lpstr>
      <vt:lpstr>Tanpa CSS</vt:lpstr>
      <vt:lpstr>Dengan CSS</vt:lpstr>
      <vt:lpstr>CSS</vt:lpstr>
      <vt:lpstr>Software yang dibutuhkan</vt:lpstr>
      <vt:lpstr>Roadmap kegiatan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Pengenalan Dasar</dc:title>
  <dc:creator>Lely</dc:creator>
  <cp:lastModifiedBy>Lely</cp:lastModifiedBy>
  <cp:revision>18</cp:revision>
  <dcterms:created xsi:type="dcterms:W3CDTF">2022-12-07T10:18:00Z</dcterms:created>
  <dcterms:modified xsi:type="dcterms:W3CDTF">2022-12-15T12:59:39Z</dcterms:modified>
</cp:coreProperties>
</file>