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6" r:id="rId3"/>
    <p:sldId id="280" r:id="rId4"/>
    <p:sldId id="282" r:id="rId5"/>
    <p:sldId id="277" r:id="rId6"/>
    <p:sldId id="281" r:id="rId7"/>
    <p:sldId id="278" r:id="rId8"/>
    <p:sldId id="279" r:id="rId9"/>
    <p:sldId id="283" r:id="rId10"/>
    <p:sldId id="284" r:id="rId11"/>
    <p:sldId id="285" r:id="rId12"/>
    <p:sldId id="28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41D40F-7CA6-43E9-A24D-FF6CE84222B1}">
  <a:tblStyle styleId="{7941D40F-7CA6-43E9-A24D-FF6CE84222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89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82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81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86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55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2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28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eveloper.mozilla.org/es/docs/Web/JavaScript/Referencia/Objetos_globales/Array/redu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JavaScript/Referencia/Objetos_globales/Array/filter" TargetMode="External"/><Relationship Id="rId5" Type="http://schemas.openxmlformats.org/officeDocument/2006/relationships/hyperlink" Target="https://developer.mozilla.org/es/docs/Web/JavaScript/Referencia/Objetos_globales/Array/map" TargetMode="External"/><Relationship Id="rId4" Type="http://schemas.openxmlformats.org/officeDocument/2006/relationships/hyperlink" Target="https://developer.mozilla.org/es/docs/Web/JavaScript/Referencia/Objetos_globales/Array/forEa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009900" y="2393225"/>
            <a:ext cx="7259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48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Refactoring</a:t>
            </a:r>
            <a:endParaRPr sz="48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1057249"/>
            <a:ext cx="4402072" cy="1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 </a:t>
            </a:r>
            <a:r>
              <a:rPr lang="es-AR" sz="2000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 Arrow </a:t>
            </a:r>
            <a:r>
              <a:rPr lang="es-AR" sz="2000" dirty="0" err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Functions</a:t>
            </a:r>
            <a:endParaRPr sz="20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Sintaxis ES6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s-MX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 err="1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Funcion</a:t>
            </a: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que multiplica parámetros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// Multiplicación en ES6</a:t>
            </a:r>
          </a:p>
          <a:p>
            <a:pPr lvl="0">
              <a:buSzPts val="700"/>
            </a:pP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= (x, y) =&gt; {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x * y }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393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1057249"/>
            <a:ext cx="4402072" cy="1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 </a:t>
            </a:r>
            <a:r>
              <a:rPr lang="es-AR" sz="2000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 Arrow </a:t>
            </a:r>
            <a:r>
              <a:rPr lang="es-AR" sz="2000" dirty="0" err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Functions</a:t>
            </a:r>
            <a:endParaRPr sz="20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Sintaxis ES5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s-MX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 err="1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Funcion</a:t>
            </a: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que divide una frase</a:t>
            </a: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Splitear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frase en ES5</a:t>
            </a:r>
          </a:p>
          <a:p>
            <a:pPr lvl="0">
              <a:buSzPts val="700"/>
            </a:pP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splitPhrase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phrase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phrase.split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(‘ ‘);</a:t>
            </a:r>
          </a:p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832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1057249"/>
            <a:ext cx="4402072" cy="1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 </a:t>
            </a:r>
            <a:r>
              <a:rPr lang="es-AR" sz="2000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 Arrow </a:t>
            </a:r>
            <a:r>
              <a:rPr lang="es-AR" sz="2000" dirty="0" err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Functions</a:t>
            </a:r>
            <a:endParaRPr sz="20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Sintaxis ES6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s-MX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 err="1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Funcion</a:t>
            </a: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que divide una frase</a:t>
            </a: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fr-FR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-FR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Splitear</a:t>
            </a:r>
            <a:r>
              <a:rPr lang="fr-FR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frase en ES6</a:t>
            </a:r>
          </a:p>
          <a:p>
            <a:pPr lvl="0">
              <a:buSzPts val="700"/>
            </a:pPr>
            <a:r>
              <a:rPr lang="fr-FR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fr-FR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-FR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splitPhrase</a:t>
            </a:r>
            <a:r>
              <a:rPr lang="fr-FR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= phrase =&gt; </a:t>
            </a:r>
            <a:r>
              <a:rPr lang="fr-FR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phrase.split</a:t>
            </a:r>
            <a:r>
              <a:rPr lang="fr-FR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(“ “);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57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¿Qué es la refactorización de código?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009900" y="1977175"/>
            <a:ext cx="7182300" cy="2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refactorización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(del inglés refactoring) es una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técnica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de la ingeniería de software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para reestructurar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un código fuente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alterando su estructura interna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400" b="1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sin cambiar su comportamiento externo</a:t>
            </a: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8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1009900" y="1628250"/>
            <a:ext cx="70179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Refactorización</a:t>
            </a:r>
            <a:endParaRPr sz="24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009899" y="1939651"/>
            <a:ext cx="7698165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800" dirty="0"/>
              <a:t>La refactorización, o en inglés </a:t>
            </a:r>
            <a:r>
              <a:rPr lang="es-MX" sz="1800" dirty="0" err="1"/>
              <a:t>refactoring</a:t>
            </a:r>
            <a:r>
              <a:rPr lang="es-MX" sz="1800" dirty="0"/>
              <a:t>, 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Una limpieza de código, básicamente.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La refactorización no arregla errores ni incorpora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Altera la estructura interna del código sin cambiar su comportamiento externo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Si durante una refactorización se ha cambiado el comportamiento del software o web, es que has generado un error o bug</a:t>
            </a:r>
          </a:p>
        </p:txBody>
      </p:sp>
    </p:spTree>
    <p:extLst>
      <p:ext uri="{BB962C8B-B14F-4D97-AF65-F5344CB8AC3E}">
        <p14:creationId xmlns:p14="http://schemas.microsoft.com/office/powerpoint/2010/main" val="29689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1009900" y="1628250"/>
            <a:ext cx="70179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es-AR" sz="2400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Dividir responsabilidades</a:t>
            </a:r>
            <a:endParaRPr sz="24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009899" y="1939651"/>
            <a:ext cx="7698165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1800" dirty="0"/>
              <a:t>Imagina que tienes un código que calcula el precio total de una factura y, en el mismo código, estás realizando la suma y aplicando dos o más tipos de descuentos: por haber comprado más de cinco productos, un 2×1 en galletas, etc.</a:t>
            </a:r>
          </a:p>
          <a:p>
            <a:endParaRPr lang="es-MX" sz="1800" dirty="0"/>
          </a:p>
          <a:p>
            <a:r>
              <a:rPr lang="es-MX" sz="1800" dirty="0"/>
              <a:t>En lugar de tener una única función para realizar todo, es mejor contar con una función para cada responsabilidad: una para cada tarea.</a:t>
            </a:r>
          </a:p>
        </p:txBody>
      </p:sp>
    </p:spTree>
    <p:extLst>
      <p:ext uri="{BB962C8B-B14F-4D97-AF65-F5344CB8AC3E}">
        <p14:creationId xmlns:p14="http://schemas.microsoft.com/office/powerpoint/2010/main" val="9949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>
            <a:off x="3368300" y="1405175"/>
            <a:ext cx="51657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03312" y="1405175"/>
            <a:ext cx="27324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s-MX" sz="1200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Quizá has llamado “t” a una expresión. Puedes asignarle un nombre con más significado: “tiempo”.</a:t>
            </a:r>
            <a:endParaRPr sz="1200" b="0" i="0" u="none" strike="noStrike" cap="none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68300" y="1622150"/>
            <a:ext cx="5141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s-AR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 t = time(); 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>
            <a:off x="3368300" y="1405175"/>
            <a:ext cx="51657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31100" y="1419825"/>
            <a:ext cx="27324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Refactoricemos nuestra función sumatoria</a:t>
            </a: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68300" y="1622150"/>
            <a:ext cx="5141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	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474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1009900" y="1628250"/>
            <a:ext cx="70179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Algunos recursos para nuestra refactorización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009900" y="1977175"/>
            <a:ext cx="70179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Métodos de arrays: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sz="1400" b="0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forEach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sz="1400" b="0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map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sz="1400" b="0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filter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lang="en" sz="1400" b="0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reduce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Tip: Pueden usar las ya conocidas funciones flecha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() =&gt; {}</a:t>
            </a:r>
            <a:endParaRPr sz="1400" b="0" i="0" u="none" strike="noStrike" cap="non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sz="20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refactorizando nuestra función </a:t>
            </a:r>
            <a:r>
              <a:rPr lang="en" sz="1200" b="1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sumatoria</a:t>
            </a:r>
            <a:r>
              <a:rPr lang="en" sz="1200" b="0" i="0" u="none" strike="noStrike" cap="non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200" b="0" i="0" u="none" strike="noStrike" cap="non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endParaRPr sz="1400" b="0" i="0" u="none" strike="noStrike" cap="none" dirty="0">
              <a:solidFill>
                <a:srgbClr val="B4A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i="0" u="none" strike="noStrike" cap="none" dirty="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1057249"/>
            <a:ext cx="4402072" cy="11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 </a:t>
            </a:r>
            <a:r>
              <a:rPr lang="es-AR" sz="2000" dirty="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 Arrow </a:t>
            </a:r>
            <a:r>
              <a:rPr lang="es-AR" sz="2000" dirty="0" err="1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Functions</a:t>
            </a:r>
            <a:endParaRPr sz="2000" b="0" i="0" u="none" strike="noStrike" cap="none" dirty="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Sintaxis ES5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s-MX" sz="1200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 err="1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Funcion</a:t>
            </a:r>
            <a:r>
              <a:rPr lang="es-MX" sz="1200" b="0" i="0" u="none" strike="noStrike" cap="none" dirty="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 que multiplica parámetros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// Multiplicación en ES5</a:t>
            </a:r>
          </a:p>
          <a:p>
            <a:pPr lvl="0">
              <a:buSzPts val="700"/>
            </a:pP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(x, y) {</a:t>
            </a:r>
          </a:p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MX" dirty="0" err="1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x * y;</a:t>
            </a:r>
          </a:p>
          <a:p>
            <a:pPr lvl="0">
              <a:buSzPts val="700"/>
            </a:pPr>
            <a:r>
              <a:rPr lang="es-MX" dirty="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458502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469</Words>
  <Application>Microsoft Office PowerPoint</Application>
  <PresentationFormat>Presentación en pantalla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Rubik</vt:lpstr>
      <vt:lpstr>Calibri</vt:lpstr>
      <vt:lpstr>Consolas</vt:lpstr>
      <vt:lpstr>Nunito</vt:lpstr>
      <vt:lpstr>Shift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Luís Garcés</dc:creator>
  <cp:lastModifiedBy>Luís Garcés</cp:lastModifiedBy>
  <cp:revision>4</cp:revision>
  <dcterms:modified xsi:type="dcterms:W3CDTF">2019-12-05T20:16:53Z</dcterms:modified>
</cp:coreProperties>
</file>