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ubik" panose="020B0604020202020204" charset="-79"/>
      <p:regular r:id="rId20"/>
      <p:bold r:id="rId21"/>
      <p:italic r:id="rId22"/>
      <p:boldItalic r:id="rId23"/>
    </p:embeddedFont>
    <p:embeddedFont>
      <p:font typeface="Source Sans Pro Light" panose="020B0403030403020204" pitchFamily="34" charset="0"/>
      <p:regular r:id="rId24"/>
      <p:bold r:id="rId25"/>
      <p:italic r:id="rId26"/>
      <p:boldItalic r:id="rId27"/>
    </p:embeddedFont>
    <p:embeddedFont>
      <p:font typeface="Ubuntu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8f8611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6d8f8611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dff4870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6bdff4870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b5f361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75b5f361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a5eb683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6ba5eb683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021540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6c021540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021540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6c021540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0215403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6c0215403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ff4870a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6bdff4870a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44725" y="1790050"/>
            <a:ext cx="42585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dirty="0">
                <a:solidFill>
                  <a:srgbClr val="0F203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Temas del día</a:t>
            </a:r>
            <a:r>
              <a:rPr lang="en" dirty="0">
                <a:solidFill>
                  <a:srgbClr val="0F203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dirty="0">
              <a:solidFill>
                <a:srgbClr val="0F203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F203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# LocalStorage.</a:t>
            </a:r>
            <a:endParaRPr dirty="0">
              <a:solidFill>
                <a:srgbClr val="0F203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F203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# Ejercicio.</a:t>
            </a:r>
            <a:endParaRPr dirty="0">
              <a:solidFill>
                <a:srgbClr val="0F203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0F203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dirty="0">
                <a:solidFill>
                  <a:srgbClr val="0F203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2400" i="0" u="none" strike="noStrike" cap="none" dirty="0">
              <a:solidFill>
                <a:srgbClr val="0F203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i="0" u="none" strike="noStrike" cap="none">
                <a:solidFill>
                  <a:srgbClr val="4CA8F8"/>
                </a:solidFill>
              </a:rPr>
              <a:t>D E S A R R O L L O   W E B   F U L L   S T A C K</a:t>
            </a:r>
            <a:endParaRPr sz="1200" i="0" u="none" strike="noStrike" cap="none">
              <a:solidFill>
                <a:srgbClr val="4CA8F8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43150" y="4339550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DWFS-ONLINE-13</a:t>
            </a:r>
            <a:endParaRPr sz="1000" b="0" i="0" u="none" strike="noStrike" cap="non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728150" y="599750"/>
            <a:ext cx="72093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>
                <a:solidFill>
                  <a:srgbClr val="0F203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LocalStorage</a:t>
            </a:r>
            <a:endParaRPr sz="3000" i="0" u="none" strike="noStrike" cap="none">
              <a:solidFill>
                <a:srgbClr val="4A86E8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87500" y="1610800"/>
            <a:ext cx="72093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¿Que es?</a:t>
            </a:r>
            <a:endParaRPr sz="30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¿Para qué sirve?</a:t>
            </a:r>
            <a:endParaRPr sz="30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Ejemplo</a:t>
            </a:r>
            <a:endParaRPr sz="30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728150" y="599750"/>
            <a:ext cx="7209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LocalStorage y sessionStorage</a:t>
            </a:r>
            <a:endParaRPr sz="1800" b="1" i="0" u="none" strike="noStrike" cap="none">
              <a:solidFill>
                <a:srgbClr val="4A86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87500" y="1021850"/>
            <a:ext cx="72093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LocalStorage y sessionStorage son propiedades de HTML5 (web storage), que permiten almacenar datos en nuestro navegador web. De manera muy similar a como lo hacen las cookies.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273B47"/>
                </a:solidFill>
                <a:highlight>
                  <a:srgbClr val="FFFFFF"/>
                </a:highlight>
              </a:rPr>
              <a:t>Local Storage</a:t>
            </a:r>
            <a:endParaRPr sz="1500" b="1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Guarda información que permanecerá almacenada por tiempo indefinido; sin importar que el navegador se cierre.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273B47"/>
                </a:solidFill>
                <a:highlight>
                  <a:srgbClr val="FFFFFF"/>
                </a:highlight>
              </a:rPr>
              <a:t>Session Storage</a:t>
            </a:r>
            <a:endParaRPr sz="1500" b="1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Almacena los datos de una sesión y éstos se eliminan cuando el navegador se cierra.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728150" y="599750"/>
            <a:ext cx="7209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Características</a:t>
            </a:r>
            <a:endParaRPr sz="1800" b="1" i="0" u="none" strike="noStrike" cap="none">
              <a:solidFill>
                <a:srgbClr val="4A86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787500" y="1021850"/>
            <a:ext cx="7342500" cy="3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273B47"/>
                </a:solidFill>
                <a:highlight>
                  <a:srgbClr val="FFFFFF"/>
                </a:highlight>
              </a:rPr>
              <a:t>Las características de </a:t>
            </a:r>
            <a:r>
              <a:rPr lang="en" sz="1500" b="1" i="1">
                <a:solidFill>
                  <a:srgbClr val="273B47"/>
                </a:solidFill>
                <a:highlight>
                  <a:srgbClr val="FFFFFF"/>
                </a:highlight>
              </a:rPr>
              <a:t>Local Storage</a:t>
            </a:r>
            <a:r>
              <a:rPr lang="en" sz="1500" b="1">
                <a:solidFill>
                  <a:srgbClr val="273B47"/>
                </a:solidFill>
                <a:highlight>
                  <a:srgbClr val="FFFFFF"/>
                </a:highlight>
              </a:rPr>
              <a:t> y </a:t>
            </a:r>
            <a:r>
              <a:rPr lang="en" sz="1500" b="1" i="1">
                <a:solidFill>
                  <a:srgbClr val="273B47"/>
                </a:solidFill>
                <a:highlight>
                  <a:srgbClr val="FFFFFF"/>
                </a:highlight>
              </a:rPr>
              <a:t>Session Storage</a:t>
            </a:r>
            <a:r>
              <a:rPr lang="en" sz="1500" b="1">
                <a:solidFill>
                  <a:srgbClr val="273B47"/>
                </a:solidFill>
                <a:highlight>
                  <a:srgbClr val="FFFFFF"/>
                </a:highlight>
              </a:rPr>
              <a:t> son:</a:t>
            </a:r>
            <a:endParaRPr sz="1500" b="1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596900" lvl="0" indent="-32385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Permiten almacenar entre 5MB y 10MB de información; incluyendo texto y multimedia.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5969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La información está almacenada en la computadora del cliente y </a:t>
            </a:r>
            <a:r>
              <a:rPr lang="en" sz="1500" b="1">
                <a:solidFill>
                  <a:srgbClr val="273B47"/>
                </a:solidFill>
                <a:highlight>
                  <a:srgbClr val="FFFFFF"/>
                </a:highlight>
              </a:rPr>
              <a:t>NO</a:t>
            </a: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 es enviada en cada petición del servidor, a diferencia de las cookies.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5969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Utilizan un número mínimo de peticiones al servidor para reducir el tráfico de la red.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5969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Previenen pérdidas de información cuando se desconecta de la red.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5969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La información es guardada por domino web (incluye todas las páginas del dominio).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728150" y="599750"/>
            <a:ext cx="7209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4A86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728150" y="903400"/>
            <a:ext cx="77436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Validar objeto Storage en el navegador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75A"/>
                </a:solidFill>
                <a:highlight>
                  <a:srgbClr val="FFFFFF"/>
                </a:highlight>
              </a:rPr>
              <a:t>Aunque gran parte de los navegadores hoy en día son compatibles con el objeto </a:t>
            </a:r>
            <a:r>
              <a:rPr lang="en">
                <a:solidFill>
                  <a:srgbClr val="5357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Storage</a:t>
            </a:r>
            <a:r>
              <a:rPr lang="en">
                <a:solidFill>
                  <a:srgbClr val="53575A"/>
                </a:solidFill>
                <a:highlight>
                  <a:srgbClr val="FFFFFF"/>
                </a:highlight>
              </a:rPr>
              <a:t>, no está de más hacer una pequeña validación para rectificar que realmente podemos utilizar dicho objeto, para ello utilizaremos el siguiente código:</a:t>
            </a:r>
            <a:endParaRPr>
              <a:solidFill>
                <a:srgbClr val="53575A"/>
              </a:solidFill>
              <a:highlight>
                <a:srgbClr val="FFFFFF"/>
              </a:highlight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44325" y="2571750"/>
            <a:ext cx="7876200" cy="257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(Storage) !== </a:t>
            </a:r>
            <a:r>
              <a:rPr lang="en" sz="12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'undefined'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Código cuando Storage es compatible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2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Código cuando Storage NO es compatible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728150" y="599750"/>
            <a:ext cx="7209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4A86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728150" y="903400"/>
            <a:ext cx="77436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Guardar datos en Storage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3575A"/>
                </a:solidFill>
                <a:highlight>
                  <a:srgbClr val="FFFFFF"/>
                </a:highlight>
              </a:rPr>
              <a:t>Existen dos formas de guardar datos en </a:t>
            </a:r>
            <a:r>
              <a:rPr lang="en" sz="1200">
                <a:solidFill>
                  <a:srgbClr val="5357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Storage</a:t>
            </a:r>
            <a:r>
              <a:rPr lang="en" sz="1200">
                <a:solidFill>
                  <a:srgbClr val="53575A"/>
                </a:solidFill>
                <a:highlight>
                  <a:srgbClr val="FFFFFF"/>
                </a:highlight>
              </a:rPr>
              <a:t>, que son las siguientes:</a:t>
            </a:r>
            <a:endParaRPr sz="1200">
              <a:solidFill>
                <a:srgbClr val="53575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44325" y="1717050"/>
            <a:ext cx="7876200" cy="342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8090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// Opción 1 -&gt;  localStorage.setItem(name, content)</a:t>
            </a:r>
            <a:endParaRPr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8090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// Opción 2 -&gt;localStorage.name = content</a:t>
            </a:r>
            <a:endParaRPr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localStorage.</a:t>
            </a:r>
            <a:r>
              <a:rPr lang="en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setItem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'Miguel Antonio'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localStorage.Apellido =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'Márquez Montoya'</a:t>
            </a:r>
            <a:endParaRPr>
              <a:solidFill>
                <a:srgbClr val="A6E22E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-----------------------------------------------------------------------------</a:t>
            </a:r>
            <a:endParaRPr>
              <a:solidFill>
                <a:srgbClr val="66D9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8090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// Opción 1 -&gt;  sessionStorage.setItem(name, content)</a:t>
            </a:r>
            <a:endParaRPr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08090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// Opción 2 -&gt;sessionStorage.name = content</a:t>
            </a:r>
            <a:endParaRPr>
              <a:solidFill>
                <a:srgbClr val="708090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sessionStorage.</a:t>
            </a:r>
            <a:r>
              <a:rPr lang="en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setItem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'Miguel Antonio'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sessionStorage.Apellido =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'Márquez Montoya'</a:t>
            </a:r>
            <a:endParaRPr>
              <a:solidFill>
                <a:srgbClr val="A6E22E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728150" y="599750"/>
            <a:ext cx="7209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4A86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700200" y="803400"/>
            <a:ext cx="77436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Recuperar datos de Storage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3575A"/>
                </a:solidFill>
                <a:highlight>
                  <a:srgbClr val="FFFFFF"/>
                </a:highlight>
              </a:rPr>
              <a:t>Al igual que para agregar información, para recuperarla tenemos dos maneras de hacerlo</a:t>
            </a:r>
            <a:endParaRPr sz="1200">
              <a:solidFill>
                <a:srgbClr val="53575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644325" y="1577500"/>
            <a:ext cx="7876200" cy="356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Opción 1 -&gt; localStorage.getItem(name, content)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Opción 2 -&gt; localStorage.name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Obtenemos los datos y los almacenamos en variables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66D9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firstName = localStorage.</a:t>
            </a:r>
            <a:r>
              <a:rPr lang="en" sz="12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getItem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lastName  = localStorage.Apellido;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------------------------------------------------------------------------------------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Opción 1 -&gt; sessionStorage.getItem(name, content)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Opción 2 -&gt; sessionStorage.name</a:t>
            </a:r>
            <a:endParaRPr sz="1200">
              <a:solidFill>
                <a:srgbClr val="66D9EF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66D9EF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firstName = sessionStorage.</a:t>
            </a:r>
            <a:r>
              <a:rPr lang="en" sz="120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getItem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lastName  = sessionStorage.Apellido;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66D9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728150" y="599750"/>
            <a:ext cx="7209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4A86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700200" y="599750"/>
            <a:ext cx="77436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Eliminar datos de Storage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3575A"/>
              </a:solidFill>
              <a:highlight>
                <a:srgbClr val="FFFFFF"/>
              </a:highlight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633900" y="1021850"/>
            <a:ext cx="7876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localStorage.removeItem(name)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localStorage.</a:t>
            </a:r>
            <a:r>
              <a:rPr lang="en" sz="12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removeItem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(Apellido)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575A"/>
                </a:solidFill>
              </a:rPr>
              <a:t>-----------------------------------------------------------------------------------------------------------------------------------------------------</a:t>
            </a:r>
            <a:endParaRPr sz="1200" b="1">
              <a:solidFill>
                <a:srgbClr val="53575A"/>
              </a:solidFill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sessionStorage.removeItem(name)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sessionStorage.</a:t>
            </a:r>
            <a:r>
              <a:rPr lang="en" sz="12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removeItem</a:t>
            </a: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(Apellido)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66D9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33900" y="2810400"/>
            <a:ext cx="77436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Eliminar datos de Storage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3575A"/>
              </a:solidFill>
              <a:highlight>
                <a:srgbClr val="FFFFFF"/>
              </a:highlight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33900" y="3230650"/>
            <a:ext cx="7876200" cy="18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localStorage.clear()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localStorage.</a:t>
            </a:r>
            <a:r>
              <a:rPr lang="en" sz="120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575A"/>
                </a:solidFill>
              </a:rPr>
              <a:t>-----------------------------------------------------------------------------------------------------------------------------------------------------</a:t>
            </a:r>
            <a:endParaRPr sz="1200" b="1">
              <a:solidFill>
                <a:srgbClr val="53575A"/>
              </a:solidFill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sessionStorage.clear()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sessionStorage.</a:t>
            </a:r>
            <a:r>
              <a:rPr lang="en" sz="12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clear()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66D9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800100" y="675400"/>
            <a:ext cx="72093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400" b="1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Ejercicio</a:t>
            </a:r>
            <a:endParaRPr sz="1800" b="1" i="0" u="none" strike="noStrike" cap="none">
              <a:solidFill>
                <a:srgbClr val="4A86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627300" y="1283500"/>
            <a:ext cx="7906200" cy="38601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733200" y="1407100"/>
            <a:ext cx="76764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Crear un formulario que contenga </a:t>
            </a:r>
            <a:r>
              <a:rPr lang="en" sz="1200" b="1">
                <a:latin typeface="Rubik"/>
                <a:ea typeface="Rubik"/>
                <a:cs typeface="Rubik"/>
                <a:sym typeface="Rubik"/>
              </a:rPr>
              <a:t>Nombre 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y</a:t>
            </a:r>
            <a:r>
              <a:rPr lang="en" sz="1200" b="1">
                <a:latin typeface="Rubik"/>
                <a:ea typeface="Rubik"/>
                <a:cs typeface="Rubik"/>
                <a:sym typeface="Rubik"/>
              </a:rPr>
              <a:t> Apellido. </a:t>
            </a:r>
            <a:endParaRPr sz="1200" b="1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Al texto que se ingrese en cada campo se debe almacenar en el localStorage al presionar un botón “Guardar”.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La pantalla va a contener también un botón mostrará un alerta con los datos almacenados en el localStorage.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l="8717"/>
          <a:stretch/>
        </p:blipFill>
        <p:spPr>
          <a:xfrm>
            <a:off x="3166075" y="2571750"/>
            <a:ext cx="2738850" cy="25336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Presentación en pantalla (16:9)</PresentationFormat>
  <Paragraphs>93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Source Sans Pro Light</vt:lpstr>
      <vt:lpstr>Arial</vt:lpstr>
      <vt:lpstr>Ubuntu</vt:lpstr>
      <vt:lpstr>Rubik</vt:lpstr>
      <vt:lpstr>Consolas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Luís Garcés</cp:lastModifiedBy>
  <cp:revision>1</cp:revision>
  <dcterms:modified xsi:type="dcterms:W3CDTF">2020-01-14T19:59:36Z</dcterms:modified>
</cp:coreProperties>
</file>