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ubi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j0YgA8EF1QZpQeuE8BenVpb2L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1b17c25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41b17c25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b17c25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41b17c25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1b17c257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41b17c257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b17c257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41b17c25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b17c25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41b17c25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1b17c2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41b17c2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1b17c25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41b17c25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b17c25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41b17c25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Control de Versiones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CA8F8"/>
                </a:solidFill>
                <a:latin typeface="Rubik"/>
                <a:ea typeface="Rubik"/>
                <a:cs typeface="Rubik"/>
                <a:sym typeface="Rubik"/>
              </a:rPr>
              <a:t>D E S A R R O L L O   W E B   F U L L   S T A C K</a:t>
            </a:r>
            <a:endParaRPr b="0" i="0" sz="1000" u="none" cap="none" strike="noStrike">
              <a:solidFill>
                <a:srgbClr val="4CA8F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495150" y="4188275"/>
            <a:ext cx="27648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dwfs-cor8</a:t>
            </a:r>
            <a:endParaRPr b="0" i="0" sz="1000" u="none" cap="none" strike="noStrike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b17c2576_0_29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Aceptar cambio - pase a staging.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g41b17c2576_0_29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41b17c2576_0_29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41b17c2576_0_29"/>
          <p:cNvSpPr txBox="1"/>
          <p:nvPr/>
        </p:nvSpPr>
        <p:spPr>
          <a:xfrm>
            <a:off x="899775" y="1419825"/>
            <a:ext cx="74736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mostrar cambios y pasar a stage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status (-s)      // nos muestra los cambios listos para pasar al area de staging.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add archivo    // pasa el archivo a staging. Entrará en el proximo commit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Ver diferencias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diff                    // muestra las diferencias entre stage y directorio actual.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diff --staged  // muestra las diferencias entre stage y el ultimo commit.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Revertir cambios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ckeckout -- archivo   // revierte los cambios, si aun no hicimos git add.  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reset archivo               // revertimos el git add. Lo sacamos de staging.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b17c2576_0_36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Commit</a:t>
            </a: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 - pasa de staging a commit.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g41b17c2576_0_36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41b17c2576_0_36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41b17c2576_0_36"/>
          <p:cNvSpPr txBox="1"/>
          <p:nvPr/>
        </p:nvSpPr>
        <p:spPr>
          <a:xfrm>
            <a:off x="899775" y="1419825"/>
            <a:ext cx="74736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Aceptar cambios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commit                                          // abre un editor para el ingreso de mensajes.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commit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-m “mensaje inline”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   // permite setear en mensaje en linea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Listado de commits pendientes de pushear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log --stat origin/branch..HEAD   // muestra commits listos para pushear.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b17c2576_0_43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Enviar cambios al repo remoto.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g41b17c2576_0_43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41b17c2576_0_43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41b17c2576_0_43"/>
          <p:cNvSpPr txBox="1"/>
          <p:nvPr/>
        </p:nvSpPr>
        <p:spPr>
          <a:xfrm>
            <a:off x="899775" y="1419825"/>
            <a:ext cx="74736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Enviar cambios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 push origin branch                // envia los cambios al repo remoto.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b17c2576_0_50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Branch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g41b17c2576_0_50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41b17c2576_0_50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41b17c2576_0_50"/>
          <p:cNvSpPr txBox="1"/>
          <p:nvPr/>
        </p:nvSpPr>
        <p:spPr>
          <a:xfrm>
            <a:off x="899775" y="1419825"/>
            <a:ext cx="74736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3737"/>
                </a:solidFill>
                <a:highlight>
                  <a:srgbClr val="FFFFFF"/>
                </a:highlight>
              </a:rPr>
              <a:t>Las ramas son </a:t>
            </a:r>
            <a:r>
              <a:rPr b="1" lang="en">
                <a:solidFill>
                  <a:srgbClr val="323232"/>
                </a:solidFill>
                <a:highlight>
                  <a:srgbClr val="FFFFFF"/>
                </a:highlight>
              </a:rPr>
              <a:t>una de las principales utilidades que disponemos en Git para llevar un mejor control del código</a:t>
            </a:r>
            <a:r>
              <a:rPr lang="en">
                <a:solidFill>
                  <a:srgbClr val="373737"/>
                </a:solidFill>
                <a:highlight>
                  <a:srgbClr val="FFFFFF"/>
                </a:highlight>
              </a:rPr>
              <a:t>. Se trata de una </a:t>
            </a:r>
            <a:r>
              <a:rPr b="1" lang="en">
                <a:solidFill>
                  <a:srgbClr val="323232"/>
                </a:solidFill>
                <a:highlight>
                  <a:srgbClr val="FFFFFF"/>
                </a:highlight>
              </a:rPr>
              <a:t>bifurcación del estado del código que </a:t>
            </a:r>
            <a:r>
              <a:rPr lang="en">
                <a:solidFill>
                  <a:srgbClr val="373737"/>
                </a:solidFill>
                <a:highlight>
                  <a:srgbClr val="FFFFFF"/>
                </a:highlight>
              </a:rPr>
              <a:t>crea un nuevo camino de cara a la evolución del código, en paralelo a otras ramas que se puedan generar.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1" name="Google Shape;161;g41b17c2576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175" y="2484450"/>
            <a:ext cx="4337725" cy="24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1b17c2576_0_60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Branch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7" name="Google Shape;167;g41b17c2576_0_60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41b17c2576_0_60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41b17c2576_0_60"/>
          <p:cNvSpPr txBox="1"/>
          <p:nvPr/>
        </p:nvSpPr>
        <p:spPr>
          <a:xfrm>
            <a:off x="899775" y="1419825"/>
            <a:ext cx="74736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Ver listado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	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g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it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branch                                          // muestra listado de branch, indica actual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Crar nuevo branch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git branch nombre                           // crea un nuevo branch.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git checkout nombre                      // nos movemos a otro bra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nch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git checkout -b nombre                // crea branch y se mueve al creado. Hace lo </a:t>
            </a:r>
            <a:br>
              <a:rPr lang="en">
                <a:latin typeface="Rubik"/>
                <a:ea typeface="Rubik"/>
                <a:cs typeface="Rubik"/>
                <a:sym typeface="Rubik"/>
              </a:rPr>
            </a:br>
            <a:r>
              <a:rPr lang="en">
                <a:latin typeface="Rubik"/>
                <a:ea typeface="Rubik"/>
                <a:cs typeface="Rubik"/>
                <a:sym typeface="Rubik"/>
              </a:rPr>
              <a:t>                                                                       //  mismo que los dos comandos anteriores, </a:t>
            </a:r>
            <a:br>
              <a:rPr lang="en">
                <a:latin typeface="Rubik"/>
                <a:ea typeface="Rubik"/>
                <a:cs typeface="Rubik"/>
                <a:sym typeface="Rubik"/>
              </a:rPr>
            </a:br>
            <a:r>
              <a:rPr lang="en">
                <a:latin typeface="Rubik"/>
                <a:ea typeface="Rubik"/>
                <a:cs typeface="Rubik"/>
                <a:sym typeface="Rubik"/>
              </a:rPr>
              <a:t> 						        // pero en uno solo.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Unir branch.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git merge otroBranch                    // une el contenido del otro branch con el branch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                                                             //actual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9650" y="297313"/>
            <a:ext cx="4244700" cy="45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/>
          <p:nvPr/>
        </p:nvSpPr>
        <p:spPr>
          <a:xfrm>
            <a:off x="1123625" y="1405175"/>
            <a:ext cx="74103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Comandos GIT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267650" y="1535825"/>
            <a:ext cx="70050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init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Inicializa el control de versiones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add &lt;nombre_archivo&gt;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Comienza a trackear el archivo “nombre_archivo”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commit -m ‘&lt;mensaje&gt;’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Confirma los cambios realizados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status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Muestra el estado del repositorio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diff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Muestra los cambios entre versiones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git branch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Muestra los branches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git branch &lt;branch&gt;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Crea un nuevo branch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checkout &lt;branch&gt;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Selecciona el branch en el que vamos a trabajar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checkout -b &lt;branch_nueva&gt;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Crea un nuevo branch y lo selecciona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merge &lt;branch&gt;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Realiza un merge entre el branch actual y el seleccionado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1123625" y="1405175"/>
            <a:ext cx="74103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1009900" y="931125"/>
            <a:ext cx="54090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Comandos GIT para trabajar en la nube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1267650" y="1535825"/>
            <a:ext cx="7005000" cy="3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clone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Descarga el repositorio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push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Sube los archivos a la nube</a:t>
            </a:r>
            <a:endParaRPr b="0" i="0" sz="12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 git pull </a:t>
            </a:r>
            <a:r>
              <a:rPr b="0" i="0" lang="en" sz="12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Obtiene los archivos de la nube</a:t>
            </a:r>
            <a:endParaRPr b="0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1009900" y="1628250"/>
            <a:ext cx="3595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Control de Versiones</a:t>
            </a:r>
            <a:endParaRPr b="0" i="0" sz="24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009900" y="19771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Vamos a aprender que es el control de versiones, para que nos sirve y cómo lo utilizamos.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009900" y="2971275"/>
            <a:ext cx="1180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Agenda</a:t>
            </a:r>
            <a:endParaRPr b="0" i="0" sz="18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009900" y="3310675"/>
            <a:ext cx="7017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¿Qué es el control de versiones?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GIT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Rubik"/>
              <a:buChar char="●"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Repositorios en la nube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¿Qué es el control de versiones?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1009900" y="1623675"/>
            <a:ext cx="20175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Se llama control de versiones a la gestión de los diversos cambios que se realizan sobre los elementos de algún producto o una configuración del mismo. Una versión, revisión o edición de un producto, es el estado en el que se encuentra el mismo en un momento dado de su desarrollo o modificación.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547" y="1515713"/>
            <a:ext cx="2945200" cy="35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3368300" y="1405175"/>
            <a:ext cx="5165700" cy="3782700"/>
          </a:xfrm>
          <a:prstGeom prst="rect">
            <a:avLst/>
          </a:prstGeom>
          <a:solidFill>
            <a:srgbClr val="0F2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Herramientas para el VCS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31100" y="1419825"/>
            <a:ext cx="2732400" cy="3723600"/>
          </a:xfrm>
          <a:prstGeom prst="rect">
            <a:avLst/>
          </a:prstGeom>
          <a:solidFill>
            <a:srgbClr val="D8D8D8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009900" y="1623675"/>
            <a:ext cx="20175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Existen múltiples herramientas que nos facilitan el versionado, para evitar tener múltiples archivos/carpetas iguales con distinto nombre. Manejando un historial de cambios. </a:t>
            </a:r>
            <a:endParaRPr b="0" i="0" sz="1200" u="none" cap="none" strike="noStrike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500" y="2260063"/>
            <a:ext cx="3967300" cy="20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Repositorios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300" y="2242725"/>
            <a:ext cx="3267825" cy="22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800" y="2248272"/>
            <a:ext cx="3585776" cy="227745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/>
          <p:nvPr/>
        </p:nvSpPr>
        <p:spPr>
          <a:xfrm>
            <a:off x="801300" y="1786100"/>
            <a:ext cx="24039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 centralizado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780800" y="1786100"/>
            <a:ext cx="21354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Repositorio distribuido</a:t>
            </a:r>
            <a:endParaRPr/>
          </a:p>
        </p:txBody>
      </p:sp>
      <p:pic>
        <p:nvPicPr>
          <p:cNvPr id="98" name="Google Shape;9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300" y="4525725"/>
            <a:ext cx="3267825" cy="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0800" y="4525725"/>
            <a:ext cx="3585776" cy="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937200" y="1923300"/>
            <a:ext cx="72696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Git es un software de control de versiones, que nos permite manejar el historial de cambios de nuestro código.</a:t>
            </a:r>
            <a:endParaRPr b="0" i="0" sz="24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b17c2576_0_0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Iniciar un repo.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10;g41b17c2576_0_0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41b17c2576_0_0"/>
          <p:cNvSpPr/>
          <p:nvPr/>
        </p:nvSpPr>
        <p:spPr>
          <a:xfrm>
            <a:off x="631100" y="1419825"/>
            <a:ext cx="78831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41b17c2576_0_0"/>
          <p:cNvSpPr txBox="1"/>
          <p:nvPr/>
        </p:nvSpPr>
        <p:spPr>
          <a:xfrm>
            <a:off x="1009900" y="1244925"/>
            <a:ext cx="7338000" cy="39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1- Iniciar repo: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 init                                       // crea la estructura de git.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2- Configurar usuario: // solo para los que no tengan la info agregada.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// consultar git config --list para listar todas las variables ya cargadas.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 config (--global) user.name nombre     // configura la info que va en cada 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 config (--global) user.email correo       // commit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3- Apuntar al repo remoto.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git remote -v                              // muestra los remotes configurados.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git remote add name url             // name origin, url sale de github.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git remote set-url name url         // actualiza un remote existente.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git remote rm name                    // elimina un remote.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4- Obtener cambios del repo remoto</a:t>
            </a:r>
            <a:br>
              <a:rPr lang="en" sz="1200"/>
            </a:br>
            <a:r>
              <a:rPr lang="en" sz="1200"/>
              <a:t>					       // si en el repo remoto hay algo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git pull origin master                  // traemos el contenido.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			     // si en el repo remoto no hay nada, agregar algo, hacer el git add,                  	                                                // git commit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 push -u origin master.         // para enviar nuevo contenido..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b17c2576_0_22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Clonar un repo.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g41b17c2576_0_22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41b17c2576_0_22"/>
          <p:cNvSpPr/>
          <p:nvPr/>
        </p:nvSpPr>
        <p:spPr>
          <a:xfrm>
            <a:off x="631100" y="1419825"/>
            <a:ext cx="78831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41b17c2576_0_22"/>
          <p:cNvSpPr txBox="1"/>
          <p:nvPr/>
        </p:nvSpPr>
        <p:spPr>
          <a:xfrm>
            <a:off x="1009900" y="1244925"/>
            <a:ext cx="73380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Iniciar repo: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url                                       // clona la estructura del repo remoto.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 Configurar usuario:    // solo en caso de ser necesario consultar con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git config --list, si no estan las variables agregarlas.                            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 (--global) user.name nombre     // configura la info que va en cada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config (--global) user.email correo       // 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b17c2576_0_14"/>
          <p:cNvSpPr txBox="1"/>
          <p:nvPr/>
        </p:nvSpPr>
        <p:spPr>
          <a:xfrm>
            <a:off x="1009900" y="931125"/>
            <a:ext cx="46773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Estado de un archivo</a:t>
            </a:r>
            <a:endParaRPr b="0" i="0" sz="2000" u="none" cap="none" strike="noStrik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g41b17c2576_0_14"/>
          <p:cNvSpPr/>
          <p:nvPr/>
        </p:nvSpPr>
        <p:spPr>
          <a:xfrm>
            <a:off x="1123625" y="8135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4CA8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41b17c2576_0_14"/>
          <p:cNvSpPr/>
          <p:nvPr/>
        </p:nvSpPr>
        <p:spPr>
          <a:xfrm>
            <a:off x="631100" y="1419825"/>
            <a:ext cx="7903500" cy="3723600"/>
          </a:xfrm>
          <a:prstGeom prst="rect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41b17c2576_0_14"/>
          <p:cNvSpPr txBox="1"/>
          <p:nvPr/>
        </p:nvSpPr>
        <p:spPr>
          <a:xfrm>
            <a:off x="1597025" y="1873875"/>
            <a:ext cx="6433800" cy="2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Untracked.           // no agregado a git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Tracked 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Unmodified.   // agregado y no modificado desde ultimo commit..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Modified.         // modificado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Staged.           // entra en el proximo commit.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Committed.   // snapshot guardado.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