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ubi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ubik-regular.fntdata"/><Relationship Id="rId21" Type="http://schemas.openxmlformats.org/officeDocument/2006/relationships/slide" Target="slides/slide14.xml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Rubik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b73dc0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b73dc0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b73dc0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b73dc0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b73dc0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b73dc0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b73dc0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b73dc0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79cb9008_1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79cb9008_1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79cb9008_1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79cb9008_1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b73dc0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b73dc0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b73dc0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b73dc0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b73dc0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b73dc0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b73dc0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b73dc0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b73dc0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b73dc0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Tema del día.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Javascript - arrays / funciones.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DWFS-COR-8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9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para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49"/>
          <p:cNvSpPr txBox="1"/>
          <p:nvPr/>
        </p:nvSpPr>
        <p:spPr>
          <a:xfrm>
            <a:off x="886575" y="1235675"/>
            <a:ext cx="7580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El método </a:t>
            </a:r>
            <a:r>
              <a:rPr b="1" lang="en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slice()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devuelve una copia de una parte del array dentro de un nuevo array empezando por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inicio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hasta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fin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fin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no incluido). El array original no se modificará.</a:t>
            </a:r>
            <a:endParaRPr/>
          </a:p>
        </p:txBody>
      </p:sp>
      <p:pic>
        <p:nvPicPr>
          <p:cNvPr id="235" name="Google Shape;2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25" y="1990100"/>
            <a:ext cx="4197750" cy="2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9"/>
          <p:cNvSpPr txBox="1"/>
          <p:nvPr/>
        </p:nvSpPr>
        <p:spPr>
          <a:xfrm>
            <a:off x="5264675" y="2063025"/>
            <a:ext cx="301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Recordar que el valor “desde”, esta incluido, el valor “hasta” no esta incluido.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para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p50"/>
          <p:cNvSpPr txBox="1"/>
          <p:nvPr/>
        </p:nvSpPr>
        <p:spPr>
          <a:xfrm>
            <a:off x="993750" y="1235675"/>
            <a:ext cx="71565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El método </a:t>
            </a:r>
            <a:r>
              <a:rPr b="1" lang="en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splice()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cambia el contenido de un array eliminando elementos existentes y/o agregando nuevos elementos.</a:t>
            </a:r>
            <a:endParaRPr/>
          </a:p>
        </p:txBody>
      </p:sp>
      <p:pic>
        <p:nvPicPr>
          <p:cNvPr id="244" name="Google Shape;2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00" y="1998200"/>
            <a:ext cx="3504000" cy="21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960475"/>
            <a:ext cx="3425850" cy="21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ya conocidas.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Google Shape;252;p51"/>
          <p:cNvSpPr txBox="1"/>
          <p:nvPr/>
        </p:nvSpPr>
        <p:spPr>
          <a:xfrm>
            <a:off x="904200" y="1481075"/>
            <a:ext cx="73356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pop()       // elimina el ultimo.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push()     // agrega un valor al final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shift()      // elimina el primero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unshift()  // agrega un valor al inicio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Estructuras de control ya desarrolladas.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9" name="Google Shape;259;p52"/>
          <p:cNvSpPr txBox="1"/>
          <p:nvPr/>
        </p:nvSpPr>
        <p:spPr>
          <a:xfrm>
            <a:off x="904200" y="1413800"/>
            <a:ext cx="73356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</a:t>
            </a:r>
            <a:r>
              <a:rPr lang="en"/>
              <a:t>o {  } while()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p53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66915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976125" y="2233475"/>
            <a:ext cx="69294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Repaso funciones.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Funciones callback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Array y funciones.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967325" y="762650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Repaso funciones.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3" name="Google Shape;1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00" y="1743075"/>
            <a:ext cx="4462950" cy="19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2"/>
          <p:cNvSpPr txBox="1"/>
          <p:nvPr/>
        </p:nvSpPr>
        <p:spPr>
          <a:xfrm>
            <a:off x="1210750" y="1336063"/>
            <a:ext cx="2369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nombradas.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 txBox="1"/>
          <p:nvPr/>
        </p:nvSpPr>
        <p:spPr>
          <a:xfrm>
            <a:off x="1395525" y="1252200"/>
            <a:ext cx="2336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Funciones anónimas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4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Repaso funciones.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2" name="Google Shape;1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75" y="1743075"/>
            <a:ext cx="4880325" cy="2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Hoisting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44"/>
          <p:cNvSpPr txBox="1"/>
          <p:nvPr/>
        </p:nvSpPr>
        <p:spPr>
          <a:xfrm>
            <a:off x="713625" y="1235675"/>
            <a:ext cx="75942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Una de las particularidades de JavaScript es lo que se conoce comúnmente como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hoisting.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Dicha característica consiste en que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con independencia de donde esté la declaración de una variable o función, ésta es movida al inicio del ámbito al que pertenece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Es decir, aunque nuestro código sea como el siguiente:</a:t>
            </a:r>
            <a:endParaRPr sz="11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5" y="2536400"/>
            <a:ext cx="20478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4"/>
          <p:cNvSpPr txBox="1"/>
          <p:nvPr/>
        </p:nvSpPr>
        <p:spPr>
          <a:xfrm>
            <a:off x="3877850" y="3117925"/>
            <a:ext cx="579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==&gt;</a:t>
            </a:r>
            <a:endParaRPr/>
          </a:p>
        </p:txBody>
      </p:sp>
      <p:pic>
        <p:nvPicPr>
          <p:cNvPr id="192" name="Google Shape;1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75" y="2447063"/>
            <a:ext cx="3200250" cy="18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Callbacks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45"/>
          <p:cNvSpPr txBox="1"/>
          <p:nvPr/>
        </p:nvSpPr>
        <p:spPr>
          <a:xfrm>
            <a:off x="886575" y="1373400"/>
            <a:ext cx="27759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Una función de callback es una función que se pasa a otra función como un argumento, que luego se invoca dentro de la función externa para completar algún tipo de rutina o acción.</a:t>
            </a:r>
            <a:endParaRPr/>
          </a:p>
        </p:txBody>
      </p:sp>
      <p:pic>
        <p:nvPicPr>
          <p:cNvPr id="200" name="Google Shape;2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00" y="1373400"/>
            <a:ext cx="4699151" cy="28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para arrays.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46"/>
          <p:cNvSpPr txBox="1"/>
          <p:nvPr/>
        </p:nvSpPr>
        <p:spPr>
          <a:xfrm>
            <a:off x="740575" y="1235675"/>
            <a:ext cx="7284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El método </a:t>
            </a:r>
            <a:r>
              <a:rPr b="1" lang="en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forEach()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ejecuta la función de callback, una vez por cada elemento del array.</a:t>
            </a:r>
            <a:endParaRPr/>
          </a:p>
        </p:txBody>
      </p:sp>
      <p:pic>
        <p:nvPicPr>
          <p:cNvPr id="208" name="Google Shape;2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25" y="1746425"/>
            <a:ext cx="3905250" cy="2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6"/>
          <p:cNvSpPr txBox="1"/>
          <p:nvPr/>
        </p:nvSpPr>
        <p:spPr>
          <a:xfrm>
            <a:off x="4928025" y="1746425"/>
            <a:ext cx="3002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e</a:t>
            </a:r>
            <a:r>
              <a:rPr b="1" lang="en">
                <a:highlight>
                  <a:srgbClr val="00FF00"/>
                </a:highlight>
              </a:rPr>
              <a:t>lement</a:t>
            </a:r>
            <a:r>
              <a:rPr lang="en"/>
              <a:t>: elemento actual del arreglo.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i</a:t>
            </a:r>
            <a:r>
              <a:rPr b="1" lang="en">
                <a:highlight>
                  <a:srgbClr val="00FF00"/>
                </a:highlight>
              </a:rPr>
              <a:t>ndex</a:t>
            </a:r>
            <a:r>
              <a:rPr lang="en"/>
              <a:t>:</a:t>
            </a:r>
            <a:r>
              <a:rPr lang="en"/>
              <a:t> posición en el indice del array. </a:t>
            </a:r>
            <a:r>
              <a:rPr lang="en">
                <a:highlight>
                  <a:srgbClr val="FFFF00"/>
                </a:highlight>
              </a:rPr>
              <a:t>Parametro opcional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array</a:t>
            </a:r>
            <a:r>
              <a:rPr lang="en"/>
              <a:t>: array original. </a:t>
            </a:r>
            <a:r>
              <a:rPr lang="en">
                <a:highlight>
                  <a:srgbClr val="FFFF00"/>
                </a:highlight>
              </a:rPr>
              <a:t>Parametro opcional.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para arrays.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47"/>
          <p:cNvSpPr txBox="1"/>
          <p:nvPr/>
        </p:nvSpPr>
        <p:spPr>
          <a:xfrm>
            <a:off x="976125" y="1235675"/>
            <a:ext cx="73785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El método </a:t>
            </a:r>
            <a:r>
              <a:rPr b="1" lang="en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filter()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crea un nuevo array con todos los elementos que cumplan la condición implementada por la función dada.</a:t>
            </a:r>
            <a:endParaRPr/>
          </a:p>
        </p:txBody>
      </p:sp>
      <p:pic>
        <p:nvPicPr>
          <p:cNvPr id="217" name="Google Shape;2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25" y="1889900"/>
            <a:ext cx="5284949" cy="21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7"/>
          <p:cNvSpPr txBox="1"/>
          <p:nvPr/>
        </p:nvSpPr>
        <p:spPr>
          <a:xfrm>
            <a:off x="6355275" y="1741650"/>
            <a:ext cx="19995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element</a:t>
            </a:r>
            <a:r>
              <a:rPr lang="en"/>
              <a:t>: elemento actual del arreglo.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index</a:t>
            </a:r>
            <a:r>
              <a:rPr lang="en"/>
              <a:t>: posición en el indice del array. </a:t>
            </a:r>
            <a:r>
              <a:rPr lang="en">
                <a:highlight>
                  <a:srgbClr val="FFFF00"/>
                </a:highlight>
              </a:rPr>
              <a:t>Parametro opcional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array</a:t>
            </a:r>
            <a:r>
              <a:rPr lang="en"/>
              <a:t>: array original. </a:t>
            </a:r>
            <a:r>
              <a:rPr lang="en">
                <a:highlight>
                  <a:srgbClr val="FFFF00"/>
                </a:highlight>
              </a:rPr>
              <a:t>Parametro opcional.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8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Funciones para arrays.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48"/>
          <p:cNvSpPr txBox="1"/>
          <p:nvPr/>
        </p:nvSpPr>
        <p:spPr>
          <a:xfrm>
            <a:off x="901800" y="1235675"/>
            <a:ext cx="73404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El método </a:t>
            </a:r>
            <a:r>
              <a:rPr b="1" lang="en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crea un nuevo array con los resultados de la llamada a la función indicada aplicados a cada uno de sus elementos.</a:t>
            </a:r>
            <a:endParaRPr/>
          </a:p>
        </p:txBody>
      </p:sp>
      <p:pic>
        <p:nvPicPr>
          <p:cNvPr id="226" name="Google Shape;2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75" y="1998207"/>
            <a:ext cx="5021476" cy="21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8"/>
          <p:cNvSpPr txBox="1"/>
          <p:nvPr/>
        </p:nvSpPr>
        <p:spPr>
          <a:xfrm>
            <a:off x="6059100" y="1906100"/>
            <a:ext cx="22956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element</a:t>
            </a:r>
            <a:r>
              <a:rPr lang="en"/>
              <a:t>: elemento actual del arreglo.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index</a:t>
            </a:r>
            <a:r>
              <a:rPr lang="en"/>
              <a:t>: posición en el indice del array. </a:t>
            </a:r>
            <a:r>
              <a:rPr lang="en">
                <a:highlight>
                  <a:srgbClr val="FFFF00"/>
                </a:highlight>
              </a:rPr>
              <a:t>Parametro opcional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</a:rPr>
              <a:t>array</a:t>
            </a:r>
            <a:r>
              <a:rPr lang="en"/>
              <a:t>: array original. </a:t>
            </a:r>
            <a:r>
              <a:rPr lang="en">
                <a:highlight>
                  <a:srgbClr val="FFFF00"/>
                </a:highlight>
              </a:rPr>
              <a:t>Parametro opcional.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