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Rubik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493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b73dc02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b73dc02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b73dc02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b73dc02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b73dc0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b73dc0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b73dc02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b73dc02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fe4ce6f7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59fe4ce6f7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79cb9008_1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79cb9008_13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b73dc0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b73dc0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79cb9008_1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79cb9008_1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b73dc0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b73dc0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b73dc0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b73dc0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b73dc02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b73dc02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b73dc0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b73dc0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b73dc0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b73dc0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developer.mozilla.org/es/docs/Web/JavaScript/Guide/Grammar_and_types#Literales_Arra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Tema del día.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Javascript </a:t>
            </a:r>
            <a:r>
              <a:rPr lang="en" dirty="0" smtClean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– ECMAScript 6.</a:t>
            </a:r>
            <a:endParaRPr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i="0" u="none" strike="noStrike" cap="none">
                <a:solidFill>
                  <a:srgbClr val="4CA8F8"/>
                </a:solidFill>
              </a:rPr>
              <a:t>D E S A R R O L L O   W E B   F U L L   S T A C K</a:t>
            </a:r>
            <a:endParaRPr sz="1200" i="0" u="none" strike="noStrike" cap="non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DWFS-COR-8</a:t>
            </a:r>
            <a:endParaRPr sz="1000" b="0" i="0" u="none" strike="noStrike" cap="non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9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– </a:t>
            </a:r>
            <a:r>
              <a:rPr lang="es-AR" dirty="0" smtClean="0">
                <a:solidFill>
                  <a:schemeClr val="dk1"/>
                </a:solidFill>
              </a:rPr>
              <a:t>Parámetros en funciones</a:t>
            </a:r>
            <a:endParaRPr lang="es-A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1335953" y="1447872"/>
            <a:ext cx="2564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parámetros</a:t>
            </a:r>
            <a:r>
              <a:rPr lang="en-US" dirty="0" smtClean="0"/>
              <a:t> en </a:t>
            </a:r>
            <a:r>
              <a:rPr lang="en-US" dirty="0" err="1" smtClean="0"/>
              <a:t>funciones</a:t>
            </a:r>
            <a:r>
              <a:rPr lang="en-US" dirty="0" smtClean="0"/>
              <a:t>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83" y="1470385"/>
            <a:ext cx="30956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– </a:t>
            </a:r>
            <a:r>
              <a:rPr lang="es-AR" dirty="0" smtClean="0">
                <a:solidFill>
                  <a:schemeClr val="dk1"/>
                </a:solidFill>
              </a:rPr>
              <a:t>Parámetro </a:t>
            </a:r>
            <a:r>
              <a:rPr lang="es-AR" dirty="0" err="1" smtClean="0">
                <a:solidFill>
                  <a:schemeClr val="dk1"/>
                </a:solidFill>
              </a:rPr>
              <a:t>rest</a:t>
            </a:r>
            <a:endParaRPr lang="es-A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89" y="1326405"/>
            <a:ext cx="28765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86575" y="1325959"/>
            <a:ext cx="372274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El último parámetro de una función se puede prefijar con ..., lo que hará que todos los argumentos restantes (suministrados por el usuario) se coloquen dentro de un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array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 de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javascript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 "estándar". Sólo el último parámetro puede ser un "parámetro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rest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".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– </a:t>
            </a:r>
            <a:r>
              <a:rPr lang="es-AR" dirty="0" smtClean="0">
                <a:solidFill>
                  <a:schemeClr val="dk1"/>
                </a:solidFill>
              </a:rPr>
              <a:t>Spread </a:t>
            </a:r>
            <a:r>
              <a:rPr lang="es-AR" dirty="0" err="1" smtClean="0">
                <a:solidFill>
                  <a:schemeClr val="dk1"/>
                </a:solidFill>
              </a:rPr>
              <a:t>operator</a:t>
            </a:r>
            <a:endParaRPr lang="es-A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35" y="921875"/>
            <a:ext cx="25812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976125" y="1430544"/>
            <a:ext cx="39317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sintaxis extendida o spread </a:t>
            </a:r>
            <a:r>
              <a:rPr lang="es-ES" dirty="0" err="1"/>
              <a:t>sintax</a:t>
            </a:r>
            <a:r>
              <a:rPr lang="es-ES" dirty="0"/>
              <a:t> permite a un elemento iterable tal como un arreglo o cadena ser expandido en lugares donde cero o más argumentos (para llamadas de  función) ó elementos (para </a:t>
            </a:r>
            <a:r>
              <a:rPr lang="es-ES" dirty="0" err="1">
                <a:hlinkClick r:id="rId4"/>
              </a:rPr>
              <a:t>Array</a:t>
            </a:r>
            <a:r>
              <a:rPr lang="es-ES" dirty="0">
                <a:hlinkClick r:id="rId4"/>
              </a:rPr>
              <a:t> literales</a:t>
            </a:r>
            <a:r>
              <a:rPr lang="es-ES" dirty="0"/>
              <a:t>) son esperados, o a un objeto ser expandido en lugares donde cero o más pares de valores </a:t>
            </a:r>
            <a:r>
              <a:rPr lang="es-ES" dirty="0" smtClean="0"/>
              <a:t>son </a:t>
            </a:r>
            <a:r>
              <a:rPr lang="es-ES" dirty="0"/>
              <a:t>esperados.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2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Estructuras de control ya desarrolladas.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9" name="Google Shape;259;p52"/>
          <p:cNvSpPr txBox="1"/>
          <p:nvPr/>
        </p:nvSpPr>
        <p:spPr>
          <a:xfrm>
            <a:off x="904200" y="1413800"/>
            <a:ext cx="73356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for()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while()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{  } while()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3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6" name="Google Shape;266;p53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3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66915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727789" y="1324946"/>
            <a:ext cx="7361852" cy="15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/>
            <a:r>
              <a:rPr lang="es-ES" dirty="0"/>
              <a:t>Para muchos la palabra ECMA no resulta tan conocida. Se trata de un acrónimo de “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Manufacturers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(ECMA)”, una organización internacional basada en membresías de estándares para la comunicación y la información.</a:t>
            </a:r>
            <a:endParaRPr dirty="0"/>
          </a:p>
        </p:txBody>
      </p:sp>
      <p:sp>
        <p:nvSpPr>
          <p:cNvPr id="166" name="Google Shape;166;p4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ECMAScript.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1185826" y="2661164"/>
            <a:ext cx="6903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objetivos de </a:t>
            </a:r>
            <a:r>
              <a:rPr lang="es-ES" dirty="0" err="1"/>
              <a:t>Ecma</a:t>
            </a:r>
            <a:r>
              <a:rPr lang="es-ES" dirty="0"/>
              <a:t> International son desarrollar, en cooperación con las organizaciones de estándares nacionales, europeas e internacionales, estándares y reportes técnicos con el fin de facilitar y estandarizar el uso de las tecnologías de información y comunicación y dispositivos electrónicos; promover el uso correcto de los estándares, mediante la influencia en el medio en el que se aplican; y, finalmente, hacer públicos estos estándares y reportes técnicos de forma impresa o electrónica, pudiendo ser copiados por las partes interesadas de manera libre.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2"/>
          <p:cNvSpPr txBox="1"/>
          <p:nvPr/>
        </p:nvSpPr>
        <p:spPr>
          <a:xfrm>
            <a:off x="967325" y="762650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err="1" smtClean="0">
                <a:solidFill>
                  <a:schemeClr val="dk1"/>
                </a:solidFill>
              </a:rPr>
              <a:t>ECMAScript</a:t>
            </a:r>
            <a:endParaRPr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1001058" y="1432224"/>
            <a:ext cx="6913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el año de 1997 se crea un comité (TC39) en la ECMA para estandarizar JavaScript. A partir de entonces, los estándares de JavaScript se rigen como </a:t>
            </a:r>
            <a:r>
              <a:rPr lang="es-ES" dirty="0" err="1"/>
              <a:t>ECMAScript</a:t>
            </a:r>
            <a:r>
              <a:rPr lang="es-ES" dirty="0"/>
              <a:t>. 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01057" y="2094697"/>
            <a:ext cx="6913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Debido a esto no existen versiones propias de JavaScript, sino de su estándar contenedor </a:t>
            </a:r>
            <a:r>
              <a:rPr lang="es-ES" dirty="0" err="1"/>
              <a:t>ECMAScript</a:t>
            </a:r>
            <a:r>
              <a:rPr lang="es-ES" dirty="0"/>
              <a:t>, que desde el 2015 se encuentra en su versión número </a:t>
            </a:r>
            <a:r>
              <a:rPr lang="es-ES" dirty="0" smtClean="0"/>
              <a:t>6.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04892" y="2705877"/>
            <a:ext cx="5846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1997 - </a:t>
            </a:r>
            <a:r>
              <a:rPr lang="es-AR" dirty="0" err="1" smtClean="0"/>
              <a:t>ECMAScript</a:t>
            </a:r>
            <a:r>
              <a:rPr lang="es-AR" dirty="0" smtClean="0"/>
              <a:t> 1</a:t>
            </a:r>
          </a:p>
          <a:p>
            <a:r>
              <a:rPr lang="es-AR" dirty="0" smtClean="0"/>
              <a:t>1999 - </a:t>
            </a:r>
            <a:r>
              <a:rPr lang="es-AR" dirty="0" err="1"/>
              <a:t>ECMAScript</a:t>
            </a:r>
            <a:r>
              <a:rPr lang="es-AR" dirty="0"/>
              <a:t> </a:t>
            </a:r>
            <a:r>
              <a:rPr lang="es-AR" dirty="0" smtClean="0"/>
              <a:t>3</a:t>
            </a:r>
          </a:p>
          <a:p>
            <a:r>
              <a:rPr lang="es-AR" dirty="0" smtClean="0"/>
              <a:t>2011 - </a:t>
            </a:r>
            <a:r>
              <a:rPr lang="es-AR" dirty="0" err="1" smtClean="0"/>
              <a:t>ECMAScript</a:t>
            </a:r>
            <a:r>
              <a:rPr lang="es-AR" dirty="0" smtClean="0"/>
              <a:t> 5</a:t>
            </a:r>
          </a:p>
          <a:p>
            <a:r>
              <a:rPr lang="es-AR" dirty="0" smtClean="0"/>
              <a:t>2015 - </a:t>
            </a:r>
            <a:r>
              <a:rPr lang="es-AR" dirty="0" err="1"/>
              <a:t>ECMAScript</a:t>
            </a:r>
            <a:r>
              <a:rPr lang="es-AR" dirty="0"/>
              <a:t> </a:t>
            </a:r>
            <a:r>
              <a:rPr lang="es-AR" dirty="0" smtClean="0"/>
              <a:t>6</a:t>
            </a:r>
            <a:endParaRPr lang="es-A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3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err="1" smtClean="0">
                <a:solidFill>
                  <a:schemeClr val="dk1"/>
                </a:solidFill>
              </a:rPr>
              <a:t>ECMAScript</a:t>
            </a:r>
            <a:r>
              <a:rPr lang="es-AR" dirty="0" smtClean="0">
                <a:solidFill>
                  <a:schemeClr val="dk1"/>
                </a:solidFill>
              </a:rPr>
              <a:t> 6 - Constantes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976125" y="1384731"/>
            <a:ext cx="7122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constantes</a:t>
            </a:r>
            <a:r>
              <a:rPr lang="en-US" dirty="0" smtClean="0"/>
              <a:t>,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variables </a:t>
            </a:r>
            <a:r>
              <a:rPr lang="en-US" dirty="0" err="1" smtClean="0"/>
              <a:t>inmutables</a:t>
            </a:r>
            <a:r>
              <a:rPr lang="en-US" dirty="0" smtClean="0"/>
              <a:t>.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8" y="1692508"/>
            <a:ext cx="34480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4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6 - </a:t>
            </a:r>
            <a:r>
              <a:rPr lang="es-AR" dirty="0" err="1" smtClean="0">
                <a:solidFill>
                  <a:schemeClr val="dk1"/>
                </a:solidFill>
              </a:rPr>
              <a:t>Scoping</a:t>
            </a:r>
            <a:endParaRPr lang="es-A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976125" y="1283772"/>
            <a:ext cx="702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Block-scoped </a:t>
            </a:r>
            <a:r>
              <a:rPr lang="en-US" dirty="0" err="1" smtClean="0"/>
              <a:t>para</a:t>
            </a:r>
            <a:r>
              <a:rPr lang="en-US" dirty="0" smtClean="0"/>
              <a:t> variables y </a:t>
            </a:r>
            <a:r>
              <a:rPr lang="en-US" dirty="0" err="1" smtClean="0"/>
              <a:t>constantes</a:t>
            </a:r>
            <a:r>
              <a:rPr lang="en-US" dirty="0" smtClean="0"/>
              <a:t>, sin hoisting.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19" y="1591549"/>
            <a:ext cx="3856167" cy="255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511" y="1591548"/>
            <a:ext cx="3156807" cy="255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6 - </a:t>
            </a:r>
            <a:r>
              <a:rPr lang="es-AR" dirty="0" err="1">
                <a:solidFill>
                  <a:schemeClr val="dk1"/>
                </a:solidFill>
              </a:rPr>
              <a:t>Scoping</a:t>
            </a:r>
            <a:endParaRPr lang="es-A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99" name="Google Shape;199;p45"/>
          <p:cNvSpPr txBox="1"/>
          <p:nvPr/>
        </p:nvSpPr>
        <p:spPr>
          <a:xfrm>
            <a:off x="886575" y="1373400"/>
            <a:ext cx="2775900" cy="29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 smtClean="0"/>
              <a:t>Block-</a:t>
            </a:r>
            <a:r>
              <a:rPr lang="es-ES" dirty="0" err="1" smtClean="0"/>
              <a:t>scoped</a:t>
            </a:r>
            <a:r>
              <a:rPr lang="es-ES" dirty="0"/>
              <a:t> </a:t>
            </a:r>
            <a:r>
              <a:rPr lang="es-ES" dirty="0" smtClean="0"/>
              <a:t>para la definición de funciones.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41" y="1197950"/>
            <a:ext cx="38576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6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</a:t>
            </a:r>
            <a:r>
              <a:rPr lang="es-AR" dirty="0" smtClean="0">
                <a:solidFill>
                  <a:schemeClr val="dk1"/>
                </a:solidFill>
              </a:rPr>
              <a:t>– Funciones de flecha</a:t>
            </a:r>
            <a:endParaRPr lang="es-A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4" y="1218516"/>
            <a:ext cx="28860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47" y="1218516"/>
            <a:ext cx="31813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329404" y="183540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ym typeface="Wingdings" pitchFamily="2" charset="2"/>
              </a:rPr>
              <a:t>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09321" y="2397959"/>
            <a:ext cx="341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 la función tiene un solo parámetro, los paréntesis no son requeridos.</a:t>
            </a:r>
            <a:endParaRPr lang="es-E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4" y="3137668"/>
            <a:ext cx="2857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09" y="3137668"/>
            <a:ext cx="30956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35580" y="4041894"/>
            <a:ext cx="335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 la función no tiene argumentos, requiere paréntesis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329404" y="343145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ym typeface="Wingdings" pitchFamily="2" charset="2"/>
              </a:rPr>
              <a:t>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7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– Funciones de flecha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5" y="1235044"/>
            <a:ext cx="34194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75" y="1235044"/>
            <a:ext cx="30765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18653" y="225898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ym typeface="Wingdings" pitchFamily="2" charset="2"/>
              </a:rPr>
              <a:t>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886574" y="3769567"/>
            <a:ext cx="73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Cuando la función tiene mas de un argumento, requiere paréntesis. Si la función tiene un bloque de ejecución de mas de una línea, requiere el </a:t>
            </a:r>
            <a:r>
              <a:rPr lang="es-AR" dirty="0" err="1" smtClean="0"/>
              <a:t>return</a:t>
            </a:r>
            <a:r>
              <a:rPr lang="es-AR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8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dirty="0" err="1">
                <a:solidFill>
                  <a:schemeClr val="dk1"/>
                </a:solidFill>
              </a:rPr>
              <a:t>ECMAScript</a:t>
            </a:r>
            <a:r>
              <a:rPr lang="es-AR" dirty="0">
                <a:solidFill>
                  <a:schemeClr val="dk1"/>
                </a:solidFill>
              </a:rPr>
              <a:t> 6 – Funciones de flecha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5" name="Google Shape;225;p48"/>
          <p:cNvSpPr txBox="1"/>
          <p:nvPr/>
        </p:nvSpPr>
        <p:spPr>
          <a:xfrm>
            <a:off x="901800" y="1235675"/>
            <a:ext cx="7340400" cy="4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Algunos ejemplos para funciones con </a:t>
            </a:r>
            <a:r>
              <a:rPr lang="es-AR" dirty="0" err="1" smtClean="0"/>
              <a:t>callback</a:t>
            </a:r>
            <a:r>
              <a:rPr lang="es-AR" dirty="0" smtClean="0"/>
              <a:t> definidas con funciones de flecha.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1716833"/>
            <a:ext cx="3943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2571750"/>
            <a:ext cx="45053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3507144"/>
            <a:ext cx="43338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430</Words>
  <Application>Microsoft Office PowerPoint</Application>
  <PresentationFormat>Presentación en pantalla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Wingdings</vt:lpstr>
      <vt:lpstr>Times New Roman</vt:lpstr>
      <vt:lpstr>Rubik</vt:lpstr>
      <vt:lpstr>Simple Light</vt:lpstr>
      <vt:lpstr>Office Theme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</cp:lastModifiedBy>
  <cp:revision>18</cp:revision>
  <dcterms:modified xsi:type="dcterms:W3CDTF">2019-10-01T20:15:09Z</dcterms:modified>
</cp:coreProperties>
</file>