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ubik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Rubik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Rubik-bold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ubik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9fe4ce6f7_2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59fe4ce6f7_2_3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b73dc02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eb73dc0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3185bc3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3185bc3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3185bc39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3185bc39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185bc39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185bc39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185bc39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3185bc39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3185bc39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3185bc39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185bc39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185bc39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3185bc39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3185bc39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idx="1" type="subTitle"/>
          </p:nvPr>
        </p:nvSpPr>
        <p:spPr>
          <a:xfrm>
            <a:off x="311760" y="444960"/>
            <a:ext cx="85200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2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3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311760" y="115236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4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6" name="Google Shape;10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3" name="Google Shape;133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" name="Google Shape;134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AND_BODY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lvl="2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lvl="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lvl="4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lvl="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lvl="6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lvl="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lvl="8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39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Tema del día.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40"/>
          <p:cNvSpPr/>
          <p:nvPr/>
        </p:nvSpPr>
        <p:spPr>
          <a:xfrm>
            <a:off x="1144725" y="155937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0"/>
          <p:cNvSpPr txBox="1"/>
          <p:nvPr/>
        </p:nvSpPr>
        <p:spPr>
          <a:xfrm>
            <a:off x="1043550" y="2720300"/>
            <a:ext cx="6799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Manipulando el DOM</a:t>
            </a:r>
            <a:endParaRPr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8" name="Google Shape;158;p40"/>
          <p:cNvSpPr txBox="1"/>
          <p:nvPr/>
        </p:nvSpPr>
        <p:spPr>
          <a:xfrm>
            <a:off x="1043550" y="1006175"/>
            <a:ext cx="3705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200" u="none" cap="none" strike="noStrike">
                <a:solidFill>
                  <a:srgbClr val="4CA8F8"/>
                </a:solidFill>
              </a:rPr>
              <a:t>D E S A R R O L L O   W E B   F U L L   S T A C K</a:t>
            </a:r>
            <a:endParaRPr i="0" sz="1200" u="none" cap="none" strike="noStrike">
              <a:solidFill>
                <a:srgbClr val="4CA8F8"/>
              </a:solidFill>
            </a:endParaRPr>
          </a:p>
        </p:txBody>
      </p:sp>
      <p:sp>
        <p:nvSpPr>
          <p:cNvPr id="159" name="Google Shape;159;p40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 DWFS-COR8</a:t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9"/>
          <p:cNvSpPr/>
          <p:nvPr/>
        </p:nvSpPr>
        <p:spPr>
          <a:xfrm>
            <a:off x="1293185" y="4136300"/>
            <a:ext cx="419100" cy="411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9"/>
          <p:cNvSpPr txBox="1"/>
          <p:nvPr/>
        </p:nvSpPr>
        <p:spPr>
          <a:xfrm>
            <a:off x="5686697" y="4598126"/>
            <a:ext cx="2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22" name="Google Shape;222;p49"/>
          <p:cNvSpPr txBox="1"/>
          <p:nvPr/>
        </p:nvSpPr>
        <p:spPr>
          <a:xfrm>
            <a:off x="937814" y="2626293"/>
            <a:ext cx="61830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9"/>
          <p:cNvSpPr/>
          <p:nvPr/>
        </p:nvSpPr>
        <p:spPr>
          <a:xfrm>
            <a:off x="1179425" y="4329980"/>
            <a:ext cx="43902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¿Preguntas?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497" y="872100"/>
            <a:ext cx="6183001" cy="30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1"/>
          <p:cNvSpPr txBox="1"/>
          <p:nvPr/>
        </p:nvSpPr>
        <p:spPr>
          <a:xfrm>
            <a:off x="976125" y="1462975"/>
            <a:ext cx="6929400" cy="30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En DOM podemos navegar por los nodos gracias a JavaScript. Con él podemos crear nuevos Nodos, eliminar o modificar, para ello debemos tener claro la relación entre nodos: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Cada elemento del Html es un nodo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Los textos existentes en los elementos Html son nodos textos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Cada atributo que existe en Html es un nodo atributo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Todos los comentarios son nodos comentarios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166" name="Google Shape;166;p41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Resumen DOM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2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2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Resumen DOM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3" name="Google Shape;1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550" y="1197950"/>
            <a:ext cx="5962700" cy="32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3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3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Resumen DOM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0" name="Google Shape;180;p43"/>
          <p:cNvSpPr txBox="1"/>
          <p:nvPr/>
        </p:nvSpPr>
        <p:spPr>
          <a:xfrm>
            <a:off x="886575" y="961050"/>
            <a:ext cx="71442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Los nodos en los árboles de nodos tienen una relación jerárquica entre si. Esta relación es entre padre, hijos o hermanos: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En nuestro árbol de nodos siempre tenemos un nodo padre, que también es llamado nodo raíz.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Todos los nodos tienen un padre, a excepción del nodo raíz.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Un nodo puede tener una cantidad de hijos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Son nodos hermanos aquellos nodos que tienen el mismo padre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4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Resumen DOM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p44"/>
          <p:cNvSpPr txBox="1"/>
          <p:nvPr/>
        </p:nvSpPr>
        <p:spPr>
          <a:xfrm>
            <a:off x="976125" y="1262375"/>
            <a:ext cx="717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document.getElementById("id")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Busca un elemento por id. </a:t>
            </a:r>
            <a:r>
              <a:rPr lang="en">
                <a:solidFill>
                  <a:schemeClr val="dk1"/>
                </a:solidFill>
              </a:rPr>
              <a:t>Retorna un nodo.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document.getElementByName("id")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Busca un elemento por name. Retorna un nodo.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document.getElementsByTagName("tag")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Busca los elementos que son de un determinado tipo. Ej: div, a, p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Retorna una lista de nodos..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getElementsByClassName("classname")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Busca los elementos buscando por clase. Retorna una lista de nodos.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5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5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Resumen DOM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4" name="Google Shape;194;p45"/>
          <p:cNvSpPr txBox="1"/>
          <p:nvPr/>
        </p:nvSpPr>
        <p:spPr>
          <a:xfrm>
            <a:off x="976125" y="1262375"/>
            <a:ext cx="717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element.parentNode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selecciona el elemento padre de otro elemento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element.childNodes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retorna todos los hijos del padre elemento.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element.firstChild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: retorna el primer nodo hijo de un elemento.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element.lastChild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retorna el ultimo nodo hijo de un elemento.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element.nextSibling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: selecciona el siguiente hermano de un elemento.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element.previousSibling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: selecciona el hermano anterior de un elemento.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6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6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Resumen DOM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1" name="Google Shape;201;p46"/>
          <p:cNvSpPr txBox="1"/>
          <p:nvPr/>
        </p:nvSpPr>
        <p:spPr>
          <a:xfrm>
            <a:off x="984150" y="1071750"/>
            <a:ext cx="71757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document.createElement(“tag”)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: crea un nodo elemento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document.createAttribute(“name”)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crea atributo al elemento. Para setearle un valor es attr.value = “valor”. Para agregarselo al elemento es element.setAttributeNode(attr)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document.createTextNode(“text”)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: crea un nodo texto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document.createComment(“text”)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crea un nodo comentario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appendChild(element)</a:t>
            </a:r>
            <a:r>
              <a:rPr lang="en">
                <a:solidFill>
                  <a:schemeClr val="dk1"/>
                </a:solidFill>
              </a:rPr>
              <a:t>: agrega un hijo.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removeChild(element)</a:t>
            </a:r>
            <a:r>
              <a:rPr lang="en">
                <a:solidFill>
                  <a:schemeClr val="dk1"/>
                </a:solidFill>
              </a:rPr>
              <a:t>: remueve un hijo.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7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7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Resumen DOM -  Atributos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8" name="Google Shape;208;p47"/>
          <p:cNvSpPr txBox="1"/>
          <p:nvPr/>
        </p:nvSpPr>
        <p:spPr>
          <a:xfrm>
            <a:off x="984150" y="1071750"/>
            <a:ext cx="71757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.getAttribute(“attrName”)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devuelve el valor del atributo especificado en un elemento.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.setAttribute(“attrName”, value)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: agrega o modifica el atributo de un elemento.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.hasAttribute(“attrName”)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: devuelve verdadero si existe el atributo especificado, de lo contrario falso.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.removeAttribute(“attrName”)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: elimina el atributo especificado.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8"/>
          <p:cNvSpPr txBox="1"/>
          <p:nvPr/>
        </p:nvSpPr>
        <p:spPr>
          <a:xfrm>
            <a:off x="886575" y="724925"/>
            <a:ext cx="428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Resumen DOM -  Atributos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5" name="Google Shape;215;p48"/>
          <p:cNvSpPr txBox="1"/>
          <p:nvPr/>
        </p:nvSpPr>
        <p:spPr>
          <a:xfrm>
            <a:off x="984150" y="1071750"/>
            <a:ext cx="71757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Algunos atributos pueden ser accedidos directamente.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element.id = “id”;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element.name =  “nombre”;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element.href = “http://algunlink.com”;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element.className = “clase” // sobrescribe el valor actual.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element.className += “clase” // para agregar una clase a las que ya contiene.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