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ubi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Rubik-bold.fntdata"/><Relationship Id="rId10" Type="http://schemas.openxmlformats.org/officeDocument/2006/relationships/slide" Target="slides/slide3.xml"/><Relationship Id="rId21" Type="http://schemas.openxmlformats.org/officeDocument/2006/relationships/font" Target="fonts/Rubik-regular.fntdata"/><Relationship Id="rId13" Type="http://schemas.openxmlformats.org/officeDocument/2006/relationships/slide" Target="slides/slide6.xml"/><Relationship Id="rId24" Type="http://schemas.openxmlformats.org/officeDocument/2006/relationships/font" Target="fonts/Rubik-boldItalic.fntdata"/><Relationship Id="rId12" Type="http://schemas.openxmlformats.org/officeDocument/2006/relationships/slide" Target="slides/slide5.xml"/><Relationship Id="rId23" Type="http://schemas.openxmlformats.org/officeDocument/2006/relationships/font" Target="fonts/Rubi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c4a1c62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c4a1c62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c4a1c62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c4a1c62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c4a1c62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c4a1c62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bf6a55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bf6a55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bf6a55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bf6a55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c4a1c6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c4a1c6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f6a55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f6a55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Acá estaría bueno que lo pregunten y ver que sale, en caso de que no salga mucho les dejo aca cuáles son: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No todo el mundo habla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Reuniones repetitivas.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Sentimiento de pérdida de tiempo.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Evitar temas conflictivos.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Reuniones incómodas. 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c4a1c6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c4a1c6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c4a1c62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c4a1c6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c4a1c6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c4a1c6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Orden del día.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06200" y="2711475"/>
            <a:ext cx="7131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Repaso  y práctica de Git Hub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Repaso de </a:t>
            </a:r>
            <a:r>
              <a:rPr lang="en" sz="2000">
                <a:solidFill>
                  <a:schemeClr val="dk1"/>
                </a:solidFill>
              </a:rPr>
              <a:t>Metodologías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Ágiles</a:t>
            </a:r>
            <a:r>
              <a:rPr lang="en" sz="2000">
                <a:solidFill>
                  <a:schemeClr val="dk1"/>
                </a:solidFill>
              </a:rPr>
              <a:t> - Scrum con foco en Retrospectiva.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Acompañamiento de procesos individuales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9"/>
          <p:cNvSpPr txBox="1"/>
          <p:nvPr/>
        </p:nvSpPr>
        <p:spPr>
          <a:xfrm>
            <a:off x="996900" y="1361675"/>
            <a:ext cx="71502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1- Cada estudiante deberá proponerse un objetivo de trabajo realizable en 45 minutos.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Por ejemplo: Realizar x consigna de la entrega 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*Aquellos que estén al día con las entregas plantear dudas, o contenidos a reforzar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886575" y="660650"/>
            <a:ext cx="2790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Actividad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0"/>
          <p:cNvSpPr txBox="1"/>
          <p:nvPr/>
        </p:nvSpPr>
        <p:spPr>
          <a:xfrm>
            <a:off x="996900" y="1838225"/>
            <a:ext cx="7150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6" name="Google Shape;226;p50"/>
          <p:cNvSpPr txBox="1"/>
          <p:nvPr/>
        </p:nvSpPr>
        <p:spPr>
          <a:xfrm>
            <a:off x="833400" y="878275"/>
            <a:ext cx="3380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Puesta en común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50"/>
          <p:cNvSpPr txBox="1"/>
          <p:nvPr/>
        </p:nvSpPr>
        <p:spPr>
          <a:xfrm>
            <a:off x="1286100" y="1573650"/>
            <a:ext cx="6548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 comparte lo trabajado, aspectos positivos, dificultades y aspectos a mejorar 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1"/>
          <p:cNvSpPr txBox="1"/>
          <p:nvPr/>
        </p:nvSpPr>
        <p:spPr>
          <a:xfrm>
            <a:off x="996900" y="1838225"/>
            <a:ext cx="7150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4" name="Google Shape;234;p51"/>
          <p:cNvSpPr txBox="1"/>
          <p:nvPr/>
        </p:nvSpPr>
        <p:spPr>
          <a:xfrm>
            <a:off x="833400" y="878275"/>
            <a:ext cx="3380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Próximo jueves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p51"/>
          <p:cNvSpPr txBox="1"/>
          <p:nvPr/>
        </p:nvSpPr>
        <p:spPr>
          <a:xfrm>
            <a:off x="1286100" y="1573650"/>
            <a:ext cx="6548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Experiencia vivencial de retro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Presentación de Objetos y ejercitación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2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2" name="Google Shape;242;p52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2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107300" y="1520900"/>
            <a:ext cx="69294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E</a:t>
            </a:r>
            <a:r>
              <a:rPr b="1" lang="en" sz="2000"/>
              <a:t>s una metodología ágil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Sirve</a:t>
            </a:r>
            <a:r>
              <a:rPr lang="en" sz="2000"/>
              <a:t> para trabajar en equipo a partir de iteraciones o Sprints.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Su objetivo es controlar y planificar proyectos con un gran volumen de cambios de última hora, en donde la incertidumbre sea elevada.</a:t>
            </a:r>
            <a:endParaRPr sz="2000"/>
          </a:p>
        </p:txBody>
      </p:sp>
      <p:sp>
        <p:nvSpPr>
          <p:cNvPr id="166" name="Google Shape;166;p41"/>
          <p:cNvSpPr txBox="1"/>
          <p:nvPr/>
        </p:nvSpPr>
        <p:spPr>
          <a:xfrm>
            <a:off x="886575" y="724925"/>
            <a:ext cx="42873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Scrum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2"/>
          <p:cNvSpPr txBox="1"/>
          <p:nvPr/>
        </p:nvSpPr>
        <p:spPr>
          <a:xfrm>
            <a:off x="976125" y="1235675"/>
            <a:ext cx="6929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Sprint Planning </a:t>
            </a:r>
            <a:r>
              <a:rPr lang="en" sz="2000">
                <a:solidFill>
                  <a:schemeClr val="dk1"/>
                </a:solidFill>
              </a:rPr>
              <a:t>al comienzo del Sprint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Daily Scrums</a:t>
            </a:r>
            <a:r>
              <a:rPr lang="en" sz="2000">
                <a:solidFill>
                  <a:schemeClr val="dk1"/>
                </a:solidFill>
              </a:rPr>
              <a:t> a diario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Sprint Review</a:t>
            </a:r>
            <a:r>
              <a:rPr lang="en" sz="2000">
                <a:solidFill>
                  <a:schemeClr val="dk1"/>
                </a:solidFill>
              </a:rPr>
              <a:t> al final del Sprint para inspeccionar el incremento realizado.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Retrospectiva</a:t>
            </a:r>
            <a:r>
              <a:rPr lang="en" sz="2000">
                <a:solidFill>
                  <a:schemeClr val="dk1"/>
                </a:solidFill>
              </a:rPr>
              <a:t> para inspeccionar el equipo y levantar mejoras que se apliquen en el siguiente Sprint.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Grooming, </a:t>
            </a:r>
            <a:r>
              <a:rPr lang="en" sz="2000">
                <a:solidFill>
                  <a:schemeClr val="dk1"/>
                </a:solidFill>
              </a:rPr>
              <a:t>que sirve para, dentro del Sprint, afinar y aclarar ciertas historias de usuario que pudieron quedar pendientes durante el Sprint Planning.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3" name="Google Shape;173;p42"/>
          <p:cNvSpPr txBox="1"/>
          <p:nvPr/>
        </p:nvSpPr>
        <p:spPr>
          <a:xfrm>
            <a:off x="807150" y="724925"/>
            <a:ext cx="7529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5 </a:t>
            </a:r>
            <a:r>
              <a:rPr b="1" lang="en" sz="2000">
                <a:solidFill>
                  <a:schemeClr val="dk1"/>
                </a:solidFill>
              </a:rPr>
              <a:t>Ceremonias </a:t>
            </a:r>
            <a:r>
              <a:rPr b="1" lang="en" sz="2000">
                <a:solidFill>
                  <a:schemeClr val="dk1"/>
                </a:solidFill>
              </a:rPr>
              <a:t>para cumplir con el control de sus procesos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3"/>
          <p:cNvSpPr txBox="1"/>
          <p:nvPr/>
        </p:nvSpPr>
        <p:spPr>
          <a:xfrm>
            <a:off x="886575" y="1331525"/>
            <a:ext cx="7150200" cy="27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</a:t>
            </a:r>
            <a:r>
              <a:rPr lang="en" sz="2000">
                <a:solidFill>
                  <a:schemeClr val="dk1"/>
                </a:solidFill>
              </a:rPr>
              <a:t>uponen un punto de inspección y adaptación de nuestros procesos y equipos facilitando la mejora continua.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Implica parar, sentarte con tu equipo y reflexionar sobre cómo se están haciendo las cosas.</a:t>
            </a:r>
            <a:endParaRPr sz="2000"/>
          </a:p>
        </p:txBody>
      </p:sp>
      <p:sp>
        <p:nvSpPr>
          <p:cNvPr id="180" name="Google Shape;180;p43"/>
          <p:cNvSpPr txBox="1"/>
          <p:nvPr/>
        </p:nvSpPr>
        <p:spPr>
          <a:xfrm>
            <a:off x="886575" y="660650"/>
            <a:ext cx="2790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Retrospectiva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4"/>
          <p:cNvSpPr txBox="1"/>
          <p:nvPr/>
        </p:nvSpPr>
        <p:spPr>
          <a:xfrm>
            <a:off x="709950" y="1253775"/>
            <a:ext cx="77241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Alguien del equipo la liderará ( rotar en las próximas)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 El/La líder planteará las siguientes preguntas:</a:t>
            </a:r>
            <a:endParaRPr sz="19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" sz="1700"/>
              <a:t>¿Cómo fue el sprint pasado?</a:t>
            </a: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" sz="1700"/>
              <a:t>¿Qué problemas tuvimos?</a:t>
            </a: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" sz="1700"/>
              <a:t>¿Qué hicimos bien?</a:t>
            </a: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" sz="1700"/>
              <a:t>¿Qué queremos mejorar?</a:t>
            </a: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" sz="1700"/>
              <a:t>¿Qué vamos a hacer para conseguirlo?</a:t>
            </a: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" sz="1900"/>
              <a:t>-El resto irá contestando de forma oral y debatiendo para llegar a acciones de mejora que cada uno pueda realizar en el próximo sprint.</a:t>
            </a:r>
            <a:endParaRPr sz="19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44"/>
          <p:cNvSpPr txBox="1"/>
          <p:nvPr/>
        </p:nvSpPr>
        <p:spPr>
          <a:xfrm>
            <a:off x="886575" y="660650"/>
            <a:ext cx="7473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¿Cómo llevarla a cabo de forma simple?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5"/>
          <p:cNvSpPr txBox="1"/>
          <p:nvPr/>
        </p:nvSpPr>
        <p:spPr>
          <a:xfrm>
            <a:off x="1078400" y="1879450"/>
            <a:ext cx="6875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45"/>
          <p:cNvSpPr txBox="1"/>
          <p:nvPr/>
        </p:nvSpPr>
        <p:spPr>
          <a:xfrm>
            <a:off x="1683350" y="2034450"/>
            <a:ext cx="55638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¿Qué problemas tiene este formato para ustedes?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600" y="1156550"/>
            <a:ext cx="5626625" cy="31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7"/>
          <p:cNvSpPr txBox="1"/>
          <p:nvPr/>
        </p:nvSpPr>
        <p:spPr>
          <a:xfrm>
            <a:off x="996900" y="1838225"/>
            <a:ext cx="7150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¿Les parece que lo conversado el jueves pasado puede ser entendido como una retro?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7" name="Google Shape;207;p47"/>
          <p:cNvSpPr txBox="1"/>
          <p:nvPr/>
        </p:nvSpPr>
        <p:spPr>
          <a:xfrm>
            <a:off x="886575" y="660650"/>
            <a:ext cx="2790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Hasta acá….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650" y="0"/>
            <a:ext cx="5034700" cy="50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