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5"/>
    <p:sldMasterId id="2147483685" r:id="rId6"/>
    <p:sldMasterId id="214748368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embeddedFontLst>
    <p:embeddedFont>
      <p:font typeface="Rubik Medium"/>
      <p:regular r:id="rId24"/>
      <p:bold r:id="rId25"/>
      <p:italic r:id="rId26"/>
      <p:boldItalic r:id="rId27"/>
    </p:embeddedFont>
    <p:embeddedFont>
      <p:font typeface="Rubik Light"/>
      <p:regular r:id="rId28"/>
      <p:bold r:id="rId29"/>
      <p:italic r:id="rId30"/>
      <p:boldItalic r:id="rId31"/>
    </p:embeddedFont>
    <p:embeddedFont>
      <p:font typeface="Rubik"/>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D30506-EE1B-4CCE-BD70-5C1732E3EB2A}">
  <a:tblStyle styleId="{DED30506-EE1B-4CCE-BD70-5C1732E3EB2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C56020D-6846-445C-BBA8-E553B973347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ubikMedium-regular.fntdata"/><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ubikMedium-italic.fntdata"/><Relationship Id="rId25" Type="http://schemas.openxmlformats.org/officeDocument/2006/relationships/font" Target="fonts/RubikMedium-bold.fntdata"/><Relationship Id="rId28" Type="http://schemas.openxmlformats.org/officeDocument/2006/relationships/font" Target="fonts/RubikLight-regular.fntdata"/><Relationship Id="rId27" Type="http://schemas.openxmlformats.org/officeDocument/2006/relationships/font" Target="fonts/RubikMedium-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ubikLight-bold.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RubikLight-boldItalic.fntdata"/><Relationship Id="rId30" Type="http://schemas.openxmlformats.org/officeDocument/2006/relationships/font" Target="fonts/RubikLight-italic.fntdata"/><Relationship Id="rId11" Type="http://schemas.openxmlformats.org/officeDocument/2006/relationships/slide" Target="slides/slide3.xml"/><Relationship Id="rId33" Type="http://schemas.openxmlformats.org/officeDocument/2006/relationships/font" Target="fonts/Rubik-bold.fntdata"/><Relationship Id="rId10" Type="http://schemas.openxmlformats.org/officeDocument/2006/relationships/slide" Target="slides/slide2.xml"/><Relationship Id="rId32" Type="http://schemas.openxmlformats.org/officeDocument/2006/relationships/font" Target="fonts/Rubik-regular.fntdata"/><Relationship Id="rId13" Type="http://schemas.openxmlformats.org/officeDocument/2006/relationships/slide" Target="slides/slide5.xml"/><Relationship Id="rId35" Type="http://schemas.openxmlformats.org/officeDocument/2006/relationships/font" Target="fonts/Rubik-boldItalic.fntdata"/><Relationship Id="rId12" Type="http://schemas.openxmlformats.org/officeDocument/2006/relationships/slide" Target="slides/slide4.xml"/><Relationship Id="rId34" Type="http://schemas.openxmlformats.org/officeDocument/2006/relationships/font" Target="fonts/Rubik-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eb73dc0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eb73dc0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eb73dc02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eb73dc02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eb73dc0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eb73dc0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eb73dc02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eb73dc02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eb73dc02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eb73dc02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9fe4ce6f7_2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59fe4ce6f7_2_3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9e22937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59e22937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779cb9008_1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779cb9008_1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eb73dc02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eb73dc0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779cb9008_1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779cb9008_1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eb73dc02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eb73dc02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eb73dc0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eb73dc0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eb73dc02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eb73dc02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eb73dc0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eb73dc0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14"/>
          <p:cNvSpPr txBox="1"/>
          <p:nvPr>
            <p:ph idx="1"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6"/>
          <p:cNvSpPr txBox="1"/>
          <p:nvPr>
            <p:ph idx="1" type="subTitle"/>
          </p:nvPr>
        </p:nvSpPr>
        <p:spPr>
          <a:xfrm>
            <a:off x="311760" y="1152360"/>
            <a:ext cx="8520000" cy="34161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500"/>
              </a:spcBef>
              <a:spcAft>
                <a:spcPts val="0"/>
              </a:spcAft>
              <a:buClr>
                <a:schemeClr val="dk1"/>
              </a:buClr>
              <a:buSzPts val="1800"/>
              <a:buChar char="•"/>
              <a:defRPr/>
            </a:lvl2pPr>
            <a:lvl3pPr lvl="2" rtl="0" algn="l">
              <a:lnSpc>
                <a:spcPct val="90000"/>
              </a:lnSpc>
              <a:spcBef>
                <a:spcPts val="500"/>
              </a:spcBef>
              <a:spcAft>
                <a:spcPts val="0"/>
              </a:spcAft>
              <a:buClr>
                <a:schemeClr val="dk1"/>
              </a:buClr>
              <a:buSzPts val="1800"/>
              <a:buChar char="•"/>
              <a:defRPr/>
            </a:lvl3pPr>
            <a:lvl4pPr lvl="3" rtl="0" algn="l">
              <a:lnSpc>
                <a:spcPct val="90000"/>
              </a:lnSpc>
              <a:spcBef>
                <a:spcPts val="500"/>
              </a:spcBef>
              <a:spcAft>
                <a:spcPts val="0"/>
              </a:spcAft>
              <a:buClr>
                <a:schemeClr val="dk1"/>
              </a:buClr>
              <a:buSzPts val="1800"/>
              <a:buChar char="•"/>
              <a:defRPr/>
            </a:lvl4pPr>
            <a:lvl5pPr lvl="4" rtl="0" algn="l">
              <a:lnSpc>
                <a:spcPct val="90000"/>
              </a:lnSpc>
              <a:spcBef>
                <a:spcPts val="500"/>
              </a:spcBef>
              <a:spcAft>
                <a:spcPts val="0"/>
              </a:spcAft>
              <a:buClr>
                <a:schemeClr val="dk1"/>
              </a:buClr>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1" name="Shape 61"/>
        <p:cNvGrpSpPr/>
        <p:nvPr/>
      </p:nvGrpSpPr>
      <p:grpSpPr>
        <a:xfrm>
          <a:off x="0" y="0"/>
          <a:ext cx="0" cy="0"/>
          <a:chOff x="0" y="0"/>
          <a:chExt cx="0" cy="0"/>
        </a:xfrm>
      </p:grpSpPr>
      <p:sp>
        <p:nvSpPr>
          <p:cNvPr id="62" name="Google Shape;62;p1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7"/>
          <p:cNvSpPr txBox="1"/>
          <p:nvPr>
            <p:ph idx="1" type="body"/>
          </p:nvPr>
        </p:nvSpPr>
        <p:spPr>
          <a:xfrm>
            <a:off x="311760" y="1152360"/>
            <a:ext cx="41577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4" name="Google Shape;64;p17"/>
          <p:cNvSpPr txBox="1"/>
          <p:nvPr>
            <p:ph idx="2" type="body"/>
          </p:nvPr>
        </p:nvSpPr>
        <p:spPr>
          <a:xfrm>
            <a:off x="4677840" y="1152360"/>
            <a:ext cx="41577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Google Shape;66;p18"/>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67" name="Shape 67"/>
        <p:cNvGrpSpPr/>
        <p:nvPr/>
      </p:nvGrpSpPr>
      <p:grpSpPr>
        <a:xfrm>
          <a:off x="0" y="0"/>
          <a:ext cx="0" cy="0"/>
          <a:chOff x="0" y="0"/>
          <a:chExt cx="0" cy="0"/>
        </a:xfrm>
      </p:grpSpPr>
      <p:sp>
        <p:nvSpPr>
          <p:cNvPr id="68" name="Google Shape;68;p19"/>
          <p:cNvSpPr txBox="1"/>
          <p:nvPr>
            <p:ph idx="1" type="subTitle"/>
          </p:nvPr>
        </p:nvSpPr>
        <p:spPr>
          <a:xfrm>
            <a:off x="311760" y="444960"/>
            <a:ext cx="8520000" cy="26547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500"/>
              </a:spcBef>
              <a:spcAft>
                <a:spcPts val="0"/>
              </a:spcAft>
              <a:buClr>
                <a:schemeClr val="dk1"/>
              </a:buClr>
              <a:buSzPts val="1800"/>
              <a:buChar char="•"/>
              <a:defRPr/>
            </a:lvl2pPr>
            <a:lvl3pPr lvl="2" rtl="0" algn="l">
              <a:lnSpc>
                <a:spcPct val="90000"/>
              </a:lnSpc>
              <a:spcBef>
                <a:spcPts val="500"/>
              </a:spcBef>
              <a:spcAft>
                <a:spcPts val="0"/>
              </a:spcAft>
              <a:buClr>
                <a:schemeClr val="dk1"/>
              </a:buClr>
              <a:buSzPts val="1800"/>
              <a:buChar char="•"/>
              <a:defRPr/>
            </a:lvl3pPr>
            <a:lvl4pPr lvl="3" rtl="0" algn="l">
              <a:lnSpc>
                <a:spcPct val="90000"/>
              </a:lnSpc>
              <a:spcBef>
                <a:spcPts val="500"/>
              </a:spcBef>
              <a:spcAft>
                <a:spcPts val="0"/>
              </a:spcAft>
              <a:buClr>
                <a:schemeClr val="dk1"/>
              </a:buClr>
              <a:buSzPts val="1800"/>
              <a:buChar char="•"/>
              <a:defRPr/>
            </a:lvl4pPr>
            <a:lvl5pPr lvl="4" rtl="0" algn="l">
              <a:lnSpc>
                <a:spcPct val="90000"/>
              </a:lnSpc>
              <a:spcBef>
                <a:spcPts val="500"/>
              </a:spcBef>
              <a:spcAft>
                <a:spcPts val="0"/>
              </a:spcAft>
              <a:buClr>
                <a:schemeClr val="dk1"/>
              </a:buClr>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69" name="Shape 69"/>
        <p:cNvGrpSpPr/>
        <p:nvPr/>
      </p:nvGrpSpPr>
      <p:grpSpPr>
        <a:xfrm>
          <a:off x="0" y="0"/>
          <a:ext cx="0" cy="0"/>
          <a:chOff x="0" y="0"/>
          <a:chExt cx="0" cy="0"/>
        </a:xfrm>
      </p:grpSpPr>
      <p:sp>
        <p:nvSpPr>
          <p:cNvPr id="70" name="Google Shape;70;p20"/>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20"/>
          <p:cNvSpPr txBox="1"/>
          <p:nvPr>
            <p:ph idx="1" type="body"/>
          </p:nvPr>
        </p:nvSpPr>
        <p:spPr>
          <a:xfrm>
            <a:off x="31176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p20"/>
          <p:cNvSpPr txBox="1"/>
          <p:nvPr>
            <p:ph idx="2" type="body"/>
          </p:nvPr>
        </p:nvSpPr>
        <p:spPr>
          <a:xfrm>
            <a:off x="311760" y="293688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20"/>
          <p:cNvSpPr txBox="1"/>
          <p:nvPr>
            <p:ph idx="3" type="body"/>
          </p:nvPr>
        </p:nvSpPr>
        <p:spPr>
          <a:xfrm>
            <a:off x="4677840" y="1152360"/>
            <a:ext cx="41577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4" name="Shape 74"/>
        <p:cNvGrpSpPr/>
        <p:nvPr/>
      </p:nvGrpSpPr>
      <p:grpSpPr>
        <a:xfrm>
          <a:off x="0" y="0"/>
          <a:ext cx="0" cy="0"/>
          <a:chOff x="0" y="0"/>
          <a:chExt cx="0" cy="0"/>
        </a:xfrm>
      </p:grpSpPr>
      <p:sp>
        <p:nvSpPr>
          <p:cNvPr id="75" name="Google Shape;75;p21"/>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21"/>
          <p:cNvSpPr txBox="1"/>
          <p:nvPr>
            <p:ph idx="1" type="body"/>
          </p:nvPr>
        </p:nvSpPr>
        <p:spPr>
          <a:xfrm>
            <a:off x="311760" y="1152360"/>
            <a:ext cx="41577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21"/>
          <p:cNvSpPr txBox="1"/>
          <p:nvPr>
            <p:ph idx="2" type="body"/>
          </p:nvPr>
        </p:nvSpPr>
        <p:spPr>
          <a:xfrm>
            <a:off x="467784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p21"/>
          <p:cNvSpPr txBox="1"/>
          <p:nvPr>
            <p:ph idx="3" type="body"/>
          </p:nvPr>
        </p:nvSpPr>
        <p:spPr>
          <a:xfrm>
            <a:off x="4677840" y="293688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79" name="Shape 79"/>
        <p:cNvGrpSpPr/>
        <p:nvPr/>
      </p:nvGrpSpPr>
      <p:grpSpPr>
        <a:xfrm>
          <a:off x="0" y="0"/>
          <a:ext cx="0" cy="0"/>
          <a:chOff x="0" y="0"/>
          <a:chExt cx="0" cy="0"/>
        </a:xfrm>
      </p:grpSpPr>
      <p:sp>
        <p:nvSpPr>
          <p:cNvPr id="80" name="Google Shape;80;p22"/>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22"/>
          <p:cNvSpPr txBox="1"/>
          <p:nvPr>
            <p:ph idx="1" type="body"/>
          </p:nvPr>
        </p:nvSpPr>
        <p:spPr>
          <a:xfrm>
            <a:off x="31176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22"/>
          <p:cNvSpPr txBox="1"/>
          <p:nvPr>
            <p:ph idx="2" type="body"/>
          </p:nvPr>
        </p:nvSpPr>
        <p:spPr>
          <a:xfrm>
            <a:off x="467784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3" name="Google Shape;83;p22"/>
          <p:cNvSpPr txBox="1"/>
          <p:nvPr>
            <p:ph idx="3" type="body"/>
          </p:nvPr>
        </p:nvSpPr>
        <p:spPr>
          <a:xfrm>
            <a:off x="311760" y="2936880"/>
            <a:ext cx="85200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23"/>
          <p:cNvSpPr txBox="1"/>
          <p:nvPr>
            <p:ph idx="1" type="body"/>
          </p:nvPr>
        </p:nvSpPr>
        <p:spPr>
          <a:xfrm>
            <a:off x="311760" y="1152360"/>
            <a:ext cx="85200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23"/>
          <p:cNvSpPr txBox="1"/>
          <p:nvPr>
            <p:ph idx="2" type="body"/>
          </p:nvPr>
        </p:nvSpPr>
        <p:spPr>
          <a:xfrm>
            <a:off x="311760" y="2936880"/>
            <a:ext cx="85200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88" name="Shape 88"/>
        <p:cNvGrpSpPr/>
        <p:nvPr/>
      </p:nvGrpSpPr>
      <p:grpSpPr>
        <a:xfrm>
          <a:off x="0" y="0"/>
          <a:ext cx="0" cy="0"/>
          <a:chOff x="0" y="0"/>
          <a:chExt cx="0" cy="0"/>
        </a:xfrm>
      </p:grpSpPr>
      <p:sp>
        <p:nvSpPr>
          <p:cNvPr id="89" name="Google Shape;89;p24"/>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24"/>
          <p:cNvSpPr txBox="1"/>
          <p:nvPr>
            <p:ph idx="1" type="body"/>
          </p:nvPr>
        </p:nvSpPr>
        <p:spPr>
          <a:xfrm>
            <a:off x="31176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p24"/>
          <p:cNvSpPr txBox="1"/>
          <p:nvPr>
            <p:ph idx="2" type="body"/>
          </p:nvPr>
        </p:nvSpPr>
        <p:spPr>
          <a:xfrm>
            <a:off x="467784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2" name="Google Shape;92;p24"/>
          <p:cNvSpPr txBox="1"/>
          <p:nvPr>
            <p:ph idx="3" type="body"/>
          </p:nvPr>
        </p:nvSpPr>
        <p:spPr>
          <a:xfrm>
            <a:off x="4677840" y="293688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p24"/>
          <p:cNvSpPr txBox="1"/>
          <p:nvPr>
            <p:ph idx="4" type="body"/>
          </p:nvPr>
        </p:nvSpPr>
        <p:spPr>
          <a:xfrm>
            <a:off x="311760" y="293688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4" name="Shape 94"/>
        <p:cNvGrpSpPr/>
        <p:nvPr/>
      </p:nvGrpSpPr>
      <p:grpSpPr>
        <a:xfrm>
          <a:off x="0" y="0"/>
          <a:ext cx="0" cy="0"/>
          <a:chOff x="0" y="0"/>
          <a:chExt cx="0" cy="0"/>
        </a:xfrm>
      </p:grpSpPr>
      <p:sp>
        <p:nvSpPr>
          <p:cNvPr id="95" name="Google Shape;95;p25"/>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5"/>
          <p:cNvSpPr txBox="1"/>
          <p:nvPr>
            <p:ph idx="1"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 name="Google Shape;97;p25"/>
          <p:cNvSpPr txBox="1"/>
          <p:nvPr>
            <p:ph idx="2"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id="98" name="Google Shape;98;p25"/>
          <p:cNvPicPr preferRelativeResize="0"/>
          <p:nvPr/>
        </p:nvPicPr>
        <p:blipFill rotWithShape="1">
          <a:blip r:embed="rId2">
            <a:alphaModFix/>
          </a:blip>
          <a:srcRect b="0" l="0" r="0" t="0"/>
          <a:stretch/>
        </p:blipFill>
        <p:spPr>
          <a:xfrm>
            <a:off x="2430720" y="1152000"/>
            <a:ext cx="4281480" cy="3416040"/>
          </a:xfrm>
          <a:prstGeom prst="rect">
            <a:avLst/>
          </a:prstGeom>
          <a:noFill/>
          <a:ln>
            <a:noFill/>
          </a:ln>
        </p:spPr>
      </p:pic>
      <p:pic>
        <p:nvPicPr>
          <p:cNvPr id="99" name="Google Shape;99;p25"/>
          <p:cNvPicPr preferRelativeResize="0"/>
          <p:nvPr/>
        </p:nvPicPr>
        <p:blipFill rotWithShape="1">
          <a:blip r:embed="rId2">
            <a:alphaModFix/>
          </a:blip>
          <a:srcRect b="0" l="0" r="0" t="0"/>
          <a:stretch/>
        </p:blipFill>
        <p:spPr>
          <a:xfrm>
            <a:off x="2430720" y="1152000"/>
            <a:ext cx="4281480" cy="341604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4" name="Shape 104"/>
        <p:cNvGrpSpPr/>
        <p:nvPr/>
      </p:nvGrpSpPr>
      <p:grpSpPr>
        <a:xfrm>
          <a:off x="0" y="0"/>
          <a:ext cx="0" cy="0"/>
          <a:chOff x="0" y="0"/>
          <a:chExt cx="0" cy="0"/>
        </a:xfrm>
      </p:grpSpPr>
      <p:sp>
        <p:nvSpPr>
          <p:cNvPr id="105" name="Google Shape;105;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6" name="Google Shape;106;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8" name="Shape 108"/>
        <p:cNvGrpSpPr/>
        <p:nvPr/>
      </p:nvGrpSpPr>
      <p:grpSpPr>
        <a:xfrm>
          <a:off x="0" y="0"/>
          <a:ext cx="0" cy="0"/>
          <a:chOff x="0" y="0"/>
          <a:chExt cx="0" cy="0"/>
        </a:xfrm>
      </p:grpSpPr>
      <p:sp>
        <p:nvSpPr>
          <p:cNvPr id="109" name="Google Shape;109;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1" name="Shape 111"/>
        <p:cNvGrpSpPr/>
        <p:nvPr/>
      </p:nvGrpSpPr>
      <p:grpSpPr>
        <a:xfrm>
          <a:off x="0" y="0"/>
          <a:ext cx="0" cy="0"/>
          <a:chOff x="0" y="0"/>
          <a:chExt cx="0" cy="0"/>
        </a:xfrm>
      </p:grpSpPr>
      <p:sp>
        <p:nvSpPr>
          <p:cNvPr id="112" name="Google Shape;11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8" name="Google Shape;118;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9" name="Google Shape;11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3" name="Shape 123"/>
        <p:cNvGrpSpPr/>
        <p:nvPr/>
      </p:nvGrpSpPr>
      <p:grpSpPr>
        <a:xfrm>
          <a:off x="0" y="0"/>
          <a:ext cx="0" cy="0"/>
          <a:chOff x="0" y="0"/>
          <a:chExt cx="0" cy="0"/>
        </a:xfrm>
      </p:grpSpPr>
      <p:sp>
        <p:nvSpPr>
          <p:cNvPr id="124" name="Google Shape;124;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 name="Google Shape;125;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6" name="Google Shape;12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7" name="Shape 127"/>
        <p:cNvGrpSpPr/>
        <p:nvPr/>
      </p:nvGrpSpPr>
      <p:grpSpPr>
        <a:xfrm>
          <a:off x="0" y="0"/>
          <a:ext cx="0" cy="0"/>
          <a:chOff x="0" y="0"/>
          <a:chExt cx="0" cy="0"/>
        </a:xfrm>
      </p:grpSpPr>
      <p:sp>
        <p:nvSpPr>
          <p:cNvPr id="128" name="Google Shape;128;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0" name="Shape 130"/>
        <p:cNvGrpSpPr/>
        <p:nvPr/>
      </p:nvGrpSpPr>
      <p:grpSpPr>
        <a:xfrm>
          <a:off x="0" y="0"/>
          <a:ext cx="0" cy="0"/>
          <a:chOff x="0" y="0"/>
          <a:chExt cx="0" cy="0"/>
        </a:xfrm>
      </p:grpSpPr>
      <p:sp>
        <p:nvSpPr>
          <p:cNvPr id="131" name="Google Shape;131;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3" name="Google Shape;133;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4" name="Google Shape;134;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5" name="Google Shape;13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6" name="Shape 136"/>
        <p:cNvGrpSpPr/>
        <p:nvPr/>
      </p:nvGrpSpPr>
      <p:grpSpPr>
        <a:xfrm>
          <a:off x="0" y="0"/>
          <a:ext cx="0" cy="0"/>
          <a:chOff x="0" y="0"/>
          <a:chExt cx="0" cy="0"/>
        </a:xfrm>
      </p:grpSpPr>
      <p:sp>
        <p:nvSpPr>
          <p:cNvPr id="137" name="Google Shape;137;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38" name="Google Shape;13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9" name="Shape 139"/>
        <p:cNvGrpSpPr/>
        <p:nvPr/>
      </p:nvGrpSpPr>
      <p:grpSpPr>
        <a:xfrm>
          <a:off x="0" y="0"/>
          <a:ext cx="0" cy="0"/>
          <a:chOff x="0" y="0"/>
          <a:chExt cx="0" cy="0"/>
        </a:xfrm>
      </p:grpSpPr>
      <p:sp>
        <p:nvSpPr>
          <p:cNvPr id="140" name="Google Shape;140;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1" name="Google Shape;141;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2" name="Google Shape;14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3" name="Shape 143"/>
        <p:cNvGrpSpPr/>
        <p:nvPr/>
      </p:nvGrpSpPr>
      <p:grpSpPr>
        <a:xfrm>
          <a:off x="0" y="0"/>
          <a:ext cx="0" cy="0"/>
          <a:chOff x="0" y="0"/>
          <a:chExt cx="0" cy="0"/>
        </a:xfrm>
      </p:grpSpPr>
      <p:sp>
        <p:nvSpPr>
          <p:cNvPr id="144" name="Google Shape;14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AND_BODY_1">
    <p:spTree>
      <p:nvGrpSpPr>
        <p:cNvPr id="145" name="Shape 145"/>
        <p:cNvGrpSpPr/>
        <p:nvPr/>
      </p:nvGrpSpPr>
      <p:grpSpPr>
        <a:xfrm>
          <a:off x="0" y="0"/>
          <a:ext cx="0" cy="0"/>
          <a:chOff x="0" y="0"/>
          <a:chExt cx="0" cy="0"/>
        </a:xfrm>
      </p:grpSpPr>
      <p:sp>
        <p:nvSpPr>
          <p:cNvPr id="146" name="Google Shape;146;p38"/>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38"/>
          <p:cNvSpPr txBox="1"/>
          <p:nvPr>
            <p:ph idx="1" type="subTitle"/>
          </p:nvPr>
        </p:nvSpPr>
        <p:spPr>
          <a:xfrm>
            <a:off x="311760" y="1152360"/>
            <a:ext cx="8520000" cy="34161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1600"/>
              </a:spcBef>
              <a:spcAft>
                <a:spcPts val="0"/>
              </a:spcAft>
              <a:buClr>
                <a:schemeClr val="dk1"/>
              </a:buClr>
              <a:buSzPts val="1800"/>
              <a:buChar char="○"/>
              <a:defRPr/>
            </a:lvl2pPr>
            <a:lvl3pPr lvl="2" rtl="0" algn="l">
              <a:lnSpc>
                <a:spcPct val="90000"/>
              </a:lnSpc>
              <a:spcBef>
                <a:spcPts val="1600"/>
              </a:spcBef>
              <a:spcAft>
                <a:spcPts val="0"/>
              </a:spcAft>
              <a:buClr>
                <a:schemeClr val="dk1"/>
              </a:buClr>
              <a:buSzPts val="1800"/>
              <a:buChar char="■"/>
              <a:defRPr/>
            </a:lvl3pPr>
            <a:lvl4pPr lvl="3" rtl="0" algn="l">
              <a:lnSpc>
                <a:spcPct val="90000"/>
              </a:lnSpc>
              <a:spcBef>
                <a:spcPts val="1600"/>
              </a:spcBef>
              <a:spcAft>
                <a:spcPts val="0"/>
              </a:spcAft>
              <a:buClr>
                <a:schemeClr val="dk1"/>
              </a:buClr>
              <a:buSzPts val="1800"/>
              <a:buChar char="●"/>
              <a:defRPr/>
            </a:lvl4pPr>
            <a:lvl5pPr lvl="4" rtl="0" algn="l">
              <a:lnSpc>
                <a:spcPct val="90000"/>
              </a:lnSpc>
              <a:spcBef>
                <a:spcPts val="1600"/>
              </a:spcBef>
              <a:spcAft>
                <a:spcPts val="0"/>
              </a:spcAft>
              <a:buClr>
                <a:schemeClr val="dk1"/>
              </a:buClr>
              <a:buSzPts val="1800"/>
              <a:buChar char="○"/>
              <a:defRPr/>
            </a:lvl5pPr>
            <a:lvl6pPr lvl="5" rtl="0" algn="l">
              <a:lnSpc>
                <a:spcPct val="90000"/>
              </a:lnSpc>
              <a:spcBef>
                <a:spcPts val="1600"/>
              </a:spcBef>
              <a:spcAft>
                <a:spcPts val="0"/>
              </a:spcAft>
              <a:buClr>
                <a:schemeClr val="dk1"/>
              </a:buClr>
              <a:buSzPts val="1800"/>
              <a:buChar char="■"/>
              <a:defRPr/>
            </a:lvl6pPr>
            <a:lvl7pPr lvl="6" rtl="0" algn="l">
              <a:lnSpc>
                <a:spcPct val="90000"/>
              </a:lnSpc>
              <a:spcBef>
                <a:spcPts val="1600"/>
              </a:spcBef>
              <a:spcAft>
                <a:spcPts val="0"/>
              </a:spcAft>
              <a:buClr>
                <a:schemeClr val="dk1"/>
              </a:buClr>
              <a:buSzPts val="1800"/>
              <a:buChar char="●"/>
              <a:defRPr/>
            </a:lvl7pPr>
            <a:lvl8pPr lvl="7" rtl="0" algn="l">
              <a:lnSpc>
                <a:spcPct val="90000"/>
              </a:lnSpc>
              <a:spcBef>
                <a:spcPts val="1600"/>
              </a:spcBef>
              <a:spcAft>
                <a:spcPts val="0"/>
              </a:spcAft>
              <a:buClr>
                <a:schemeClr val="dk1"/>
              </a:buClr>
              <a:buSzPts val="1800"/>
              <a:buChar char="○"/>
              <a:defRPr/>
            </a:lvl8pPr>
            <a:lvl9pPr lvl="8" rtl="0" algn="l">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8" name="Shape 148"/>
        <p:cNvGrpSpPr/>
        <p:nvPr/>
      </p:nvGrpSpPr>
      <p:grpSpPr>
        <a:xfrm>
          <a:off x="0" y="0"/>
          <a:ext cx="0" cy="0"/>
          <a:chOff x="0" y="0"/>
          <a:chExt cx="0" cy="0"/>
        </a:xfrm>
      </p:grpSpPr>
      <p:sp>
        <p:nvSpPr>
          <p:cNvPr id="149" name="Google Shape;149;p39"/>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39"/>
          <p:cNvSpPr txBox="1"/>
          <p:nvPr>
            <p:ph idx="1"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3.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60" y="444960"/>
            <a:ext cx="852000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100" name="Shape 100"/>
        <p:cNvGrpSpPr/>
        <p:nvPr/>
      </p:nvGrpSpPr>
      <p:grpSpPr>
        <a:xfrm>
          <a:off x="0" y="0"/>
          <a:ext cx="0" cy="0"/>
          <a:chOff x="0" y="0"/>
          <a:chExt cx="0" cy="0"/>
        </a:xfrm>
      </p:grpSpPr>
      <p:sp>
        <p:nvSpPr>
          <p:cNvPr id="101" name="Google Shape;10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2" name="Google Shape;102;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03" name="Google Shape;10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40"/>
          <p:cNvSpPr txBox="1"/>
          <p:nvPr/>
        </p:nvSpPr>
        <p:spPr>
          <a:xfrm>
            <a:off x="1009900" y="2393225"/>
            <a:ext cx="42585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Tema del día.</a:t>
            </a:r>
            <a:endParaRPr b="0" i="0" sz="2400" u="none" cap="none" strike="noStrike">
              <a:solidFill>
                <a:srgbClr val="0F2030"/>
              </a:solidFill>
              <a:latin typeface="Rubik"/>
              <a:ea typeface="Rubik"/>
              <a:cs typeface="Rubik"/>
              <a:sym typeface="Rubik"/>
            </a:endParaRPr>
          </a:p>
        </p:txBody>
      </p:sp>
      <p:sp>
        <p:nvSpPr>
          <p:cNvPr id="156" name="Google Shape;156;p40"/>
          <p:cNvSpPr/>
          <p:nvPr/>
        </p:nvSpPr>
        <p:spPr>
          <a:xfrm>
            <a:off x="1144725" y="155937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0"/>
          <p:cNvSpPr txBox="1"/>
          <p:nvPr/>
        </p:nvSpPr>
        <p:spPr>
          <a:xfrm>
            <a:off x="1043550" y="2771625"/>
            <a:ext cx="2882700" cy="17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0F2030"/>
                </a:solidFill>
                <a:latin typeface="Rubik"/>
                <a:ea typeface="Rubik"/>
                <a:cs typeface="Rubik"/>
                <a:sym typeface="Rubik"/>
              </a:rPr>
              <a:t>Javascript - operadores.</a:t>
            </a:r>
            <a:endParaRPr>
              <a:solidFill>
                <a:srgbClr val="0F2030"/>
              </a:solidFill>
              <a:latin typeface="Rubik"/>
              <a:ea typeface="Rubik"/>
              <a:cs typeface="Rubik"/>
              <a:sym typeface="Rubik"/>
            </a:endParaRPr>
          </a:p>
        </p:txBody>
      </p:sp>
      <p:sp>
        <p:nvSpPr>
          <p:cNvPr id="158" name="Google Shape;158;p40"/>
          <p:cNvSpPr txBox="1"/>
          <p:nvPr/>
        </p:nvSpPr>
        <p:spPr>
          <a:xfrm>
            <a:off x="1043550" y="1006175"/>
            <a:ext cx="3705900" cy="55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200" u="none" cap="none" strike="noStrike">
                <a:solidFill>
                  <a:srgbClr val="4CA8F8"/>
                </a:solidFill>
              </a:rPr>
              <a:t>D E S A R R O L L O   W E B   F U L L   S T A C K</a:t>
            </a:r>
            <a:endParaRPr i="0" sz="1200" u="none" cap="none" strike="noStrike">
              <a:solidFill>
                <a:srgbClr val="4CA8F8"/>
              </a:solidFill>
            </a:endParaRPr>
          </a:p>
        </p:txBody>
      </p:sp>
      <p:sp>
        <p:nvSpPr>
          <p:cNvPr id="159" name="Google Shape;159;p40"/>
          <p:cNvSpPr txBox="1"/>
          <p:nvPr/>
        </p:nvSpPr>
        <p:spPr>
          <a:xfrm>
            <a:off x="6117100" y="4188275"/>
            <a:ext cx="2142900" cy="179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 sz="1000">
                <a:solidFill>
                  <a:srgbClr val="ACACAC"/>
                </a:solidFill>
                <a:latin typeface="Rubik"/>
                <a:ea typeface="Rubik"/>
                <a:cs typeface="Rubik"/>
                <a:sym typeface="Rubik"/>
              </a:rPr>
              <a:t>COM DWFS-BUE-12</a:t>
            </a:r>
            <a:endParaRPr b="0" i="0" sz="1000" u="none" cap="none" strike="noStrike">
              <a:solidFill>
                <a:srgbClr val="ACACAC"/>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9"/>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9"/>
          <p:cNvSpPr txBox="1"/>
          <p:nvPr/>
        </p:nvSpPr>
        <p:spPr>
          <a:xfrm>
            <a:off x="976125" y="1462975"/>
            <a:ext cx="6929400" cy="172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212529"/>
                </a:solidFill>
                <a:highlight>
                  <a:srgbClr val="FFFFFF"/>
                </a:highlight>
              </a:rPr>
              <a:t>Las funciones son la solución a todos estos problemas, tanto en JavaScript como en el resto de lenguajes de programación. Una función es un conjunto de instrucciones que se agrupan para realizar una tarea concreta y que se pueden reutilizar fácilmente.</a:t>
            </a:r>
            <a:endParaRPr>
              <a:solidFill>
                <a:srgbClr val="212529"/>
              </a:solidFill>
              <a:highlight>
                <a:srgbClr val="FFFFFF"/>
              </a:highlight>
            </a:endParaRPr>
          </a:p>
          <a:p>
            <a:pPr indent="0" lvl="0" marL="457200" rtl="0" algn="l">
              <a:spcBef>
                <a:spcPts val="120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
        <p:nvSpPr>
          <p:cNvPr id="224" name="Google Shape;224;p49"/>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Funciones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50"/>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0"/>
          <p:cNvSpPr txBox="1"/>
          <p:nvPr/>
        </p:nvSpPr>
        <p:spPr>
          <a:xfrm>
            <a:off x="976125" y="2303450"/>
            <a:ext cx="6929400" cy="2064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0"/>
              </a:spcAft>
              <a:buNone/>
            </a:pPr>
            <a:r>
              <a:rPr lang="en">
                <a:solidFill>
                  <a:srgbClr val="1B2432"/>
                </a:solidFill>
                <a:highlight>
                  <a:srgbClr val="FFFFFF"/>
                </a:highlight>
              </a:rPr>
              <a:t>Antes de poder usar una función necesitamos definirla. La forma más común de definir una función es usando la palabra reservada “function” seguido de un único nombre de función, y de los parámetros deseados (puede ser sin parámetros), y un bloque de instrucciones dentro de llaves.</a:t>
            </a:r>
            <a:endParaRPr>
              <a:solidFill>
                <a:srgbClr val="1B2432"/>
              </a:solidFill>
              <a:highlight>
                <a:srgbClr val="FFFFFF"/>
              </a:highlight>
            </a:endParaRPr>
          </a:p>
          <a:p>
            <a:pPr indent="0" lvl="0" marL="0" rtl="0" algn="l">
              <a:lnSpc>
                <a:spcPct val="115000"/>
              </a:lnSpc>
              <a:spcBef>
                <a:spcPts val="1300"/>
              </a:spcBef>
              <a:spcAft>
                <a:spcPts val="0"/>
              </a:spcAft>
              <a:buNone/>
            </a:pPr>
            <a:r>
              <a:rPr b="1" lang="en">
                <a:solidFill>
                  <a:srgbClr val="1B2432"/>
                </a:solidFill>
                <a:highlight>
                  <a:srgbClr val="FFFFFF"/>
                </a:highlight>
              </a:rPr>
              <a:t>Sintaxis:</a:t>
            </a:r>
            <a:endParaRPr b="1">
              <a:solidFill>
                <a:srgbClr val="1B2432"/>
              </a:solidFill>
              <a:highlight>
                <a:srgbClr val="FFFFFF"/>
              </a:highlight>
            </a:endParaRPr>
          </a:p>
          <a:p>
            <a:pPr indent="0" lvl="0" marL="0" rtl="0" algn="l">
              <a:lnSpc>
                <a:spcPct val="115000"/>
              </a:lnSpc>
              <a:spcBef>
                <a:spcPts val="1300"/>
              </a:spcBef>
              <a:spcAft>
                <a:spcPts val="0"/>
              </a:spcAft>
              <a:buNone/>
            </a:pPr>
            <a:r>
              <a:rPr lang="en">
                <a:solidFill>
                  <a:srgbClr val="66D9EF"/>
                </a:solidFill>
                <a:highlight>
                  <a:srgbClr val="272822"/>
                </a:highlight>
              </a:rPr>
              <a:t>function</a:t>
            </a:r>
            <a:r>
              <a:rPr lang="en">
                <a:solidFill>
                  <a:srgbClr val="F8F8F2"/>
                </a:solidFill>
                <a:highlight>
                  <a:srgbClr val="272822"/>
                </a:highlight>
              </a:rPr>
              <a:t> </a:t>
            </a:r>
            <a:r>
              <a:rPr lang="en">
                <a:solidFill>
                  <a:srgbClr val="E6DB74"/>
                </a:solidFill>
                <a:highlight>
                  <a:srgbClr val="272822"/>
                </a:highlight>
              </a:rPr>
              <a:t>nombre_funcion</a:t>
            </a:r>
            <a:r>
              <a:rPr lang="en">
                <a:solidFill>
                  <a:srgbClr val="F8F8F2"/>
                </a:solidFill>
                <a:highlight>
                  <a:srgbClr val="272822"/>
                </a:highlight>
              </a:rPr>
              <a:t>(parametros) {</a:t>
            </a:r>
            <a:endParaRPr>
              <a:solidFill>
                <a:srgbClr val="F8F8F2"/>
              </a:solidFill>
              <a:highlight>
                <a:srgbClr val="272822"/>
              </a:highlight>
            </a:endParaRPr>
          </a:p>
          <a:p>
            <a:pPr indent="0" lvl="0" marL="0" rtl="0" algn="l">
              <a:lnSpc>
                <a:spcPct val="115000"/>
              </a:lnSpc>
              <a:spcBef>
                <a:spcPts val="1200"/>
              </a:spcBef>
              <a:spcAft>
                <a:spcPts val="0"/>
              </a:spcAft>
              <a:buNone/>
            </a:pPr>
            <a:r>
              <a:t/>
            </a:r>
            <a:endParaRPr>
              <a:solidFill>
                <a:srgbClr val="F8F8F2"/>
              </a:solidFill>
              <a:highlight>
                <a:srgbClr val="272822"/>
              </a:highlight>
            </a:endParaRPr>
          </a:p>
          <a:p>
            <a:pPr indent="0" lvl="0" marL="0" rtl="0" algn="l">
              <a:lnSpc>
                <a:spcPct val="115000"/>
              </a:lnSpc>
              <a:spcBef>
                <a:spcPts val="1200"/>
              </a:spcBef>
              <a:spcAft>
                <a:spcPts val="0"/>
              </a:spcAft>
              <a:buNone/>
            </a:pPr>
            <a:r>
              <a:rPr lang="en">
                <a:solidFill>
                  <a:srgbClr val="F8F8F2"/>
                </a:solidFill>
                <a:highlight>
                  <a:srgbClr val="272822"/>
                </a:highlight>
              </a:rPr>
              <a:t>  instrucciones;</a:t>
            </a:r>
            <a:endParaRPr>
              <a:solidFill>
                <a:srgbClr val="F8F8F2"/>
              </a:solidFill>
              <a:highlight>
                <a:srgbClr val="272822"/>
              </a:highlight>
            </a:endParaRPr>
          </a:p>
          <a:p>
            <a:pPr indent="0" lvl="0" marL="139700" marR="139700" rtl="0" algn="l">
              <a:lnSpc>
                <a:spcPct val="150000"/>
              </a:lnSpc>
              <a:spcBef>
                <a:spcPts val="1200"/>
              </a:spcBef>
              <a:spcAft>
                <a:spcPts val="0"/>
              </a:spcAft>
              <a:buNone/>
            </a:pPr>
            <a:r>
              <a:rPr lang="en">
                <a:solidFill>
                  <a:srgbClr val="F8F8F2"/>
                </a:solidFill>
                <a:highlight>
                  <a:srgbClr val="272822"/>
                </a:highlight>
              </a:rPr>
              <a:t>}</a:t>
            </a:r>
            <a:endParaRPr>
              <a:solidFill>
                <a:srgbClr val="F8F8F2"/>
              </a:solidFill>
              <a:highlight>
                <a:srgbClr val="272822"/>
              </a:highlight>
            </a:endParaRPr>
          </a:p>
          <a:p>
            <a:pPr indent="0" lvl="0" marL="0" rtl="0" algn="l">
              <a:lnSpc>
                <a:spcPct val="115000"/>
              </a:lnSpc>
              <a:spcBef>
                <a:spcPts val="600"/>
              </a:spcBef>
              <a:spcAft>
                <a:spcPts val="0"/>
              </a:spcAft>
              <a:buNone/>
            </a:pPr>
            <a:r>
              <a:t/>
            </a:r>
            <a:endParaRPr>
              <a:solidFill>
                <a:srgbClr val="212529"/>
              </a:solidFill>
              <a:highlight>
                <a:srgbClr val="FFFFFF"/>
              </a:highlight>
            </a:endParaRPr>
          </a:p>
          <a:p>
            <a:pPr indent="0" lvl="0" marL="457200" rtl="0" algn="l">
              <a:spcBef>
                <a:spcPts val="120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
        <p:nvSpPr>
          <p:cNvPr id="231" name="Google Shape;231;p50"/>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Definicion de funciones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51"/>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1"/>
          <p:cNvSpPr txBox="1"/>
          <p:nvPr/>
        </p:nvSpPr>
        <p:spPr>
          <a:xfrm>
            <a:off x="976125" y="2303450"/>
            <a:ext cx="6929400" cy="2064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0"/>
              </a:spcAft>
              <a:buNone/>
            </a:pPr>
            <a:r>
              <a:rPr lang="en">
                <a:solidFill>
                  <a:srgbClr val="1B2432"/>
                </a:solidFill>
                <a:highlight>
                  <a:srgbClr val="FFFFFF"/>
                </a:highlight>
              </a:rPr>
              <a:t>Aquí se crea una función anónima y se le asigna a una variable. Esta función no se encuentra lista hasta que esa línea en particular sea evaluada durante la ejecución del código.</a:t>
            </a:r>
            <a:endParaRPr>
              <a:solidFill>
                <a:srgbClr val="1B2432"/>
              </a:solidFill>
              <a:highlight>
                <a:srgbClr val="FFFFFF"/>
              </a:highlight>
            </a:endParaRPr>
          </a:p>
          <a:p>
            <a:pPr indent="0" lvl="0" marL="0" rtl="0" algn="l">
              <a:lnSpc>
                <a:spcPct val="115000"/>
              </a:lnSpc>
              <a:spcBef>
                <a:spcPts val="1300"/>
              </a:spcBef>
              <a:spcAft>
                <a:spcPts val="0"/>
              </a:spcAft>
              <a:buNone/>
            </a:pPr>
            <a:r>
              <a:rPr b="1" lang="en">
                <a:solidFill>
                  <a:srgbClr val="1B2432"/>
                </a:solidFill>
                <a:highlight>
                  <a:srgbClr val="FFFFFF"/>
                </a:highlight>
              </a:rPr>
              <a:t>Ejemplo:</a:t>
            </a:r>
            <a:endParaRPr b="1">
              <a:solidFill>
                <a:srgbClr val="1B2432"/>
              </a:solidFill>
              <a:highlight>
                <a:srgbClr val="FFFFFF"/>
              </a:highlight>
            </a:endParaRPr>
          </a:p>
          <a:p>
            <a:pPr indent="0" lvl="0" marL="0" rtl="0" algn="l">
              <a:lnSpc>
                <a:spcPct val="115000"/>
              </a:lnSpc>
              <a:spcBef>
                <a:spcPts val="1300"/>
              </a:spcBef>
              <a:spcAft>
                <a:spcPts val="0"/>
              </a:spcAft>
              <a:buNone/>
            </a:pPr>
            <a:r>
              <a:rPr lang="en">
                <a:solidFill>
                  <a:srgbClr val="66D9EF"/>
                </a:solidFill>
                <a:highlight>
                  <a:srgbClr val="272822"/>
                </a:highlight>
              </a:rPr>
              <a:t>var</a:t>
            </a:r>
            <a:r>
              <a:rPr lang="en">
                <a:solidFill>
                  <a:srgbClr val="F8F8F2"/>
                </a:solidFill>
                <a:highlight>
                  <a:srgbClr val="272822"/>
                </a:highlight>
              </a:rPr>
              <a:t> Cantar = </a:t>
            </a:r>
            <a:r>
              <a:rPr lang="en">
                <a:solidFill>
                  <a:srgbClr val="66D9EF"/>
                </a:solidFill>
                <a:highlight>
                  <a:srgbClr val="272822"/>
                </a:highlight>
              </a:rPr>
              <a:t>function</a:t>
            </a:r>
            <a:r>
              <a:rPr lang="en">
                <a:solidFill>
                  <a:srgbClr val="F8F8F2"/>
                </a:solidFill>
                <a:highlight>
                  <a:srgbClr val="272822"/>
                </a:highlight>
              </a:rPr>
              <a:t>(){</a:t>
            </a:r>
            <a:endParaRPr>
              <a:solidFill>
                <a:srgbClr val="F8F8F2"/>
              </a:solidFill>
              <a:highlight>
                <a:srgbClr val="272822"/>
              </a:highlight>
            </a:endParaRPr>
          </a:p>
          <a:p>
            <a:pPr indent="0" lvl="0" marL="0" rtl="0" algn="l">
              <a:lnSpc>
                <a:spcPct val="115000"/>
              </a:lnSpc>
              <a:spcBef>
                <a:spcPts val="1200"/>
              </a:spcBef>
              <a:spcAft>
                <a:spcPts val="0"/>
              </a:spcAft>
              <a:buNone/>
            </a:pPr>
            <a:r>
              <a:rPr lang="en">
                <a:solidFill>
                  <a:srgbClr val="F8F8F2"/>
                </a:solidFill>
                <a:highlight>
                  <a:srgbClr val="272822"/>
                </a:highlight>
              </a:rPr>
              <a:t>  </a:t>
            </a:r>
            <a:r>
              <a:rPr lang="en">
                <a:solidFill>
                  <a:srgbClr val="E6DB74"/>
                </a:solidFill>
                <a:highlight>
                  <a:srgbClr val="272822"/>
                </a:highlight>
              </a:rPr>
              <a:t>alert</a:t>
            </a:r>
            <a:r>
              <a:rPr lang="en">
                <a:solidFill>
                  <a:srgbClr val="F8F8F2"/>
                </a:solidFill>
                <a:highlight>
                  <a:srgbClr val="272822"/>
                </a:highlight>
              </a:rPr>
              <a:t>(</a:t>
            </a:r>
            <a:r>
              <a:rPr lang="en">
                <a:solidFill>
                  <a:srgbClr val="A6E22E"/>
                </a:solidFill>
                <a:highlight>
                  <a:srgbClr val="272822"/>
                </a:highlight>
              </a:rPr>
              <a:t>"Yo canto muy bien"</a:t>
            </a:r>
            <a:r>
              <a:rPr lang="en">
                <a:solidFill>
                  <a:srgbClr val="F8F8F2"/>
                </a:solidFill>
                <a:highlight>
                  <a:srgbClr val="272822"/>
                </a:highlight>
              </a:rPr>
              <a:t>);</a:t>
            </a:r>
            <a:endParaRPr>
              <a:solidFill>
                <a:srgbClr val="F8F8F2"/>
              </a:solidFill>
              <a:highlight>
                <a:srgbClr val="272822"/>
              </a:highlight>
            </a:endParaRPr>
          </a:p>
          <a:p>
            <a:pPr indent="0" lvl="0" marL="139700" marR="139700" rtl="0" algn="l">
              <a:lnSpc>
                <a:spcPct val="150000"/>
              </a:lnSpc>
              <a:spcBef>
                <a:spcPts val="1200"/>
              </a:spcBef>
              <a:spcAft>
                <a:spcPts val="0"/>
              </a:spcAft>
              <a:buNone/>
            </a:pPr>
            <a:r>
              <a:rPr lang="en">
                <a:solidFill>
                  <a:srgbClr val="F8F8F2"/>
                </a:solidFill>
                <a:highlight>
                  <a:srgbClr val="272822"/>
                </a:highlight>
              </a:rPr>
              <a:t>}</a:t>
            </a:r>
            <a:endParaRPr>
              <a:solidFill>
                <a:srgbClr val="F8F8F2"/>
              </a:solidFill>
              <a:highlight>
                <a:srgbClr val="272822"/>
              </a:highlight>
            </a:endParaRPr>
          </a:p>
          <a:p>
            <a:pPr indent="0" lvl="0" marL="0" rtl="0" algn="l">
              <a:lnSpc>
                <a:spcPct val="115000"/>
              </a:lnSpc>
              <a:spcBef>
                <a:spcPts val="600"/>
              </a:spcBef>
              <a:spcAft>
                <a:spcPts val="0"/>
              </a:spcAft>
              <a:buNone/>
            </a:pPr>
            <a:r>
              <a:t/>
            </a:r>
            <a:endParaRPr>
              <a:solidFill>
                <a:srgbClr val="1B2432"/>
              </a:solidFill>
              <a:highlight>
                <a:srgbClr val="FFFFFF"/>
              </a:highlight>
            </a:endParaRPr>
          </a:p>
          <a:p>
            <a:pPr indent="0" lvl="0" marL="457200" rtl="0" algn="l">
              <a:spcBef>
                <a:spcPts val="120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
        <p:nvSpPr>
          <p:cNvPr id="238" name="Google Shape;238;p51"/>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Funciones anonimas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52"/>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2"/>
          <p:cNvSpPr txBox="1"/>
          <p:nvPr/>
        </p:nvSpPr>
        <p:spPr>
          <a:xfrm>
            <a:off x="976125" y="2303450"/>
            <a:ext cx="6929400" cy="2064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212529"/>
                </a:solidFill>
                <a:highlight>
                  <a:srgbClr val="FFFFFF"/>
                </a:highlight>
              </a:rPr>
              <a:t>Las funciones más sencillas no necesitan ninguna información para producir sus resultados. Sin embargo, la mayoría de funciones de las aplicaciones reales deben acceder al valor de algunas variables para producir sus resultados.</a:t>
            </a:r>
            <a:endParaRPr>
              <a:solidFill>
                <a:srgbClr val="212529"/>
              </a:solidFill>
              <a:highlight>
                <a:srgbClr val="FFFFFF"/>
              </a:highlight>
            </a:endParaRPr>
          </a:p>
          <a:p>
            <a:pPr indent="0" lvl="0" marL="0" rtl="0" algn="l">
              <a:lnSpc>
                <a:spcPct val="115000"/>
              </a:lnSpc>
              <a:spcBef>
                <a:spcPts val="1200"/>
              </a:spcBef>
              <a:spcAft>
                <a:spcPts val="0"/>
              </a:spcAft>
              <a:buNone/>
            </a:pPr>
            <a:r>
              <a:rPr lang="en">
                <a:solidFill>
                  <a:srgbClr val="212529"/>
                </a:solidFill>
                <a:highlight>
                  <a:srgbClr val="FFFFFF"/>
                </a:highlight>
              </a:rPr>
              <a:t>Las variables que necesitan las funciones se llaman </a:t>
            </a:r>
            <a:r>
              <a:rPr i="1" lang="en">
                <a:solidFill>
                  <a:srgbClr val="212529"/>
                </a:solidFill>
                <a:highlight>
                  <a:srgbClr val="FFFFFF"/>
                </a:highlight>
              </a:rPr>
              <a:t>argumentos</a:t>
            </a:r>
            <a:r>
              <a:rPr lang="en">
                <a:solidFill>
                  <a:srgbClr val="212529"/>
                </a:solidFill>
                <a:highlight>
                  <a:srgbClr val="FFFFFF"/>
                </a:highlight>
              </a:rPr>
              <a:t>. Antes de que pueda utilizarlos, la función debe indicar cuántos argumentos necesita y cuál es el nombre de cada argumento. Además, al invocar la función, se deben incluir los valores que se le van a pasar a la función. Los argumentos se indican dentro de los paréntesis que van detrás del nombre de la función y se separan con una coma (</a:t>
            </a:r>
            <a:r>
              <a:rPr lang="en">
                <a:solidFill>
                  <a:srgbClr val="333333"/>
                </a:solidFill>
                <a:highlight>
                  <a:srgbClr val="F6F8FA"/>
                </a:highlight>
              </a:rPr>
              <a:t>,</a:t>
            </a:r>
            <a:r>
              <a:rPr lang="en">
                <a:solidFill>
                  <a:srgbClr val="212529"/>
                </a:solidFill>
                <a:highlight>
                  <a:srgbClr val="FFFFFF"/>
                </a:highlight>
              </a:rPr>
              <a:t>).</a:t>
            </a:r>
            <a:endParaRPr>
              <a:solidFill>
                <a:srgbClr val="212529"/>
              </a:solidFill>
              <a:highlight>
                <a:srgbClr val="FFFFFF"/>
              </a:highlight>
            </a:endParaRPr>
          </a:p>
          <a:p>
            <a:pPr indent="0" lvl="0" marL="139700" marR="139700" rtl="0" algn="l">
              <a:lnSpc>
                <a:spcPct val="150000"/>
              </a:lnSpc>
              <a:spcBef>
                <a:spcPts val="1200"/>
              </a:spcBef>
              <a:spcAft>
                <a:spcPts val="0"/>
              </a:spcAft>
              <a:buNone/>
            </a:pPr>
            <a:r>
              <a:t/>
            </a:r>
            <a:endParaRPr>
              <a:solidFill>
                <a:srgbClr val="F8F8F2"/>
              </a:solidFill>
              <a:highlight>
                <a:srgbClr val="272822"/>
              </a:highlight>
            </a:endParaRPr>
          </a:p>
          <a:p>
            <a:pPr indent="0" lvl="0" marL="0" rtl="0" algn="l">
              <a:lnSpc>
                <a:spcPct val="115000"/>
              </a:lnSpc>
              <a:spcBef>
                <a:spcPts val="600"/>
              </a:spcBef>
              <a:spcAft>
                <a:spcPts val="0"/>
              </a:spcAft>
              <a:buNone/>
            </a:pPr>
            <a:r>
              <a:t/>
            </a:r>
            <a:endParaRPr>
              <a:solidFill>
                <a:srgbClr val="1B2432"/>
              </a:solidFill>
              <a:highlight>
                <a:srgbClr val="FFFFFF"/>
              </a:highlight>
            </a:endParaRPr>
          </a:p>
          <a:p>
            <a:pPr indent="0" lvl="0" marL="457200" rtl="0" algn="l">
              <a:spcBef>
                <a:spcPts val="120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
        <p:nvSpPr>
          <p:cNvPr id="245" name="Google Shape;245;p52"/>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Funciones con parametros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3"/>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3"/>
          <p:cNvSpPr txBox="1"/>
          <p:nvPr/>
        </p:nvSpPr>
        <p:spPr>
          <a:xfrm>
            <a:off x="976125" y="2642250"/>
            <a:ext cx="6929400" cy="1262700"/>
          </a:xfrm>
          <a:prstGeom prst="rect">
            <a:avLst/>
          </a:prstGeom>
          <a:noFill/>
          <a:ln>
            <a:noFill/>
          </a:ln>
        </p:spPr>
        <p:txBody>
          <a:bodyPr anchorCtr="0" anchor="ctr" bIns="91425" lIns="91425" spcFirstLastPara="1" rIns="91425" wrap="square" tIns="91425">
            <a:noAutofit/>
          </a:bodyPr>
          <a:lstStyle/>
          <a:p>
            <a:pPr indent="0" lvl="0" marL="139700" marR="139700" rtl="0" algn="l">
              <a:lnSpc>
                <a:spcPct val="200000"/>
              </a:lnSpc>
              <a:spcBef>
                <a:spcPts val="1100"/>
              </a:spcBef>
              <a:spcAft>
                <a:spcPts val="0"/>
              </a:spcAft>
              <a:buNone/>
            </a:pPr>
            <a:r>
              <a:rPr lang="en">
                <a:solidFill>
                  <a:srgbClr val="CE2068"/>
                </a:solidFill>
                <a:highlight>
                  <a:srgbClr val="FFFFFF"/>
                </a:highlight>
              </a:rPr>
              <a:t>function</a:t>
            </a:r>
            <a:r>
              <a:rPr lang="en">
                <a:solidFill>
                  <a:srgbClr val="24292E"/>
                </a:solidFill>
                <a:highlight>
                  <a:srgbClr val="FFFFFF"/>
                </a:highlight>
              </a:rPr>
              <a:t> suma_y_muestra (primerNumero, segundoNumero) { ... }</a:t>
            </a:r>
            <a:endParaRPr>
              <a:solidFill>
                <a:srgbClr val="212529"/>
              </a:solidFill>
              <a:highlight>
                <a:srgbClr val="FFFFFF"/>
              </a:highlight>
            </a:endParaRPr>
          </a:p>
          <a:p>
            <a:pPr indent="0" lvl="0" marL="139700" marR="139700" rtl="0" algn="l">
              <a:lnSpc>
                <a:spcPct val="150000"/>
              </a:lnSpc>
              <a:spcBef>
                <a:spcPts val="1100"/>
              </a:spcBef>
              <a:spcAft>
                <a:spcPts val="0"/>
              </a:spcAft>
              <a:buNone/>
            </a:pPr>
            <a:r>
              <a:rPr lang="en">
                <a:solidFill>
                  <a:srgbClr val="212529"/>
                </a:solidFill>
                <a:highlight>
                  <a:srgbClr val="FFFFFF"/>
                </a:highlight>
              </a:rPr>
              <a:t>Para que la función devuelva un valor, solamente es necesario escribir la palabra reservada </a:t>
            </a:r>
            <a:r>
              <a:rPr lang="en">
                <a:solidFill>
                  <a:srgbClr val="333333"/>
                </a:solidFill>
                <a:highlight>
                  <a:srgbClr val="F6F8FA"/>
                </a:highlight>
              </a:rPr>
              <a:t>return</a:t>
            </a:r>
            <a:r>
              <a:rPr lang="en">
                <a:solidFill>
                  <a:srgbClr val="212529"/>
                </a:solidFill>
                <a:highlight>
                  <a:srgbClr val="FFFFFF"/>
                </a:highlight>
              </a:rPr>
              <a:t> junto con el nombre de la variable que se quiere devolver.</a:t>
            </a:r>
            <a:endParaRPr>
              <a:solidFill>
                <a:srgbClr val="F8F8F2"/>
              </a:solidFill>
              <a:highlight>
                <a:srgbClr val="272822"/>
              </a:highlight>
            </a:endParaRPr>
          </a:p>
          <a:p>
            <a:pPr indent="0" lvl="0" marL="139700" marR="139700" rtl="0" algn="l">
              <a:lnSpc>
                <a:spcPct val="200000"/>
              </a:lnSpc>
              <a:spcBef>
                <a:spcPts val="1100"/>
              </a:spcBef>
              <a:spcAft>
                <a:spcPts val="0"/>
              </a:spcAft>
              <a:buNone/>
            </a:pPr>
            <a:r>
              <a:rPr lang="en">
                <a:solidFill>
                  <a:srgbClr val="CE2068"/>
                </a:solidFill>
                <a:highlight>
                  <a:srgbClr val="FFFFFF"/>
                </a:highlight>
              </a:rPr>
              <a:t>function</a:t>
            </a:r>
            <a:r>
              <a:rPr lang="en">
                <a:solidFill>
                  <a:srgbClr val="24292E"/>
                </a:solidFill>
                <a:highlight>
                  <a:srgbClr val="FFFFFF"/>
                </a:highlight>
              </a:rPr>
              <a:t> suma_y_muestra (primerNumero, segundoNumero) { </a:t>
            </a:r>
            <a:br>
              <a:rPr lang="en">
                <a:solidFill>
                  <a:srgbClr val="24292E"/>
                </a:solidFill>
                <a:highlight>
                  <a:srgbClr val="FFFFFF"/>
                </a:highlight>
              </a:rPr>
            </a:br>
            <a:r>
              <a:rPr lang="en">
                <a:solidFill>
                  <a:srgbClr val="24292E"/>
                </a:solidFill>
                <a:highlight>
                  <a:srgbClr val="FFFFFF"/>
                </a:highlight>
              </a:rPr>
              <a:t>    return primerNumero + segundoNumero;</a:t>
            </a:r>
            <a:br>
              <a:rPr lang="en">
                <a:solidFill>
                  <a:srgbClr val="24292E"/>
                </a:solidFill>
                <a:highlight>
                  <a:srgbClr val="FFFFFF"/>
                </a:highlight>
              </a:rPr>
            </a:br>
            <a:r>
              <a:rPr lang="en">
                <a:solidFill>
                  <a:srgbClr val="24292E"/>
                </a:solidFill>
                <a:highlight>
                  <a:srgbClr val="FFFFFF"/>
                </a:highlight>
              </a:rPr>
              <a:t> }</a:t>
            </a:r>
            <a:endParaRPr>
              <a:solidFill>
                <a:srgbClr val="1B2432"/>
              </a:solidFill>
              <a:highlight>
                <a:srgbClr val="FFFFFF"/>
              </a:highlight>
            </a:endParaRPr>
          </a:p>
          <a:p>
            <a:pPr indent="0" lvl="0" marL="457200" rtl="0" algn="l">
              <a:spcBef>
                <a:spcPts val="110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
        <p:nvSpPr>
          <p:cNvPr id="252" name="Google Shape;252;p53"/>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Funciones con parametros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54"/>
          <p:cNvSpPr/>
          <p:nvPr/>
        </p:nvSpPr>
        <p:spPr>
          <a:xfrm>
            <a:off x="1293185" y="4136300"/>
            <a:ext cx="419100" cy="411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4"/>
          <p:cNvSpPr txBox="1"/>
          <p:nvPr/>
        </p:nvSpPr>
        <p:spPr>
          <a:xfrm>
            <a:off x="5686697" y="4598126"/>
            <a:ext cx="23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 </a:t>
            </a:r>
            <a:endParaRPr/>
          </a:p>
        </p:txBody>
      </p:sp>
      <p:sp>
        <p:nvSpPr>
          <p:cNvPr id="259" name="Google Shape;259;p54"/>
          <p:cNvSpPr txBox="1"/>
          <p:nvPr/>
        </p:nvSpPr>
        <p:spPr>
          <a:xfrm>
            <a:off x="937814" y="2626293"/>
            <a:ext cx="6183000" cy="212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60" name="Google Shape;260;p54"/>
          <p:cNvSpPr/>
          <p:nvPr/>
        </p:nvSpPr>
        <p:spPr>
          <a:xfrm>
            <a:off x="1179425" y="4329980"/>
            <a:ext cx="4390200" cy="23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rgbClr val="0F2030"/>
                </a:solidFill>
                <a:latin typeface="Rubik"/>
                <a:ea typeface="Rubik"/>
                <a:cs typeface="Rubik"/>
                <a:sym typeface="Rubik"/>
              </a:rPr>
              <a:t>¿Preguntas?</a:t>
            </a:r>
            <a:endParaRPr b="0" sz="1800" strike="noStrike">
              <a:solidFill>
                <a:srgbClr val="000000"/>
              </a:solidFill>
              <a:latin typeface="Arial"/>
              <a:ea typeface="Arial"/>
              <a:cs typeface="Arial"/>
              <a:sym typeface="Arial"/>
            </a:endParaRPr>
          </a:p>
        </p:txBody>
      </p:sp>
      <p:pic>
        <p:nvPicPr>
          <p:cNvPr id="261" name="Google Shape;261;p54"/>
          <p:cNvPicPr preferRelativeResize="0"/>
          <p:nvPr/>
        </p:nvPicPr>
        <p:blipFill>
          <a:blip r:embed="rId4">
            <a:alphaModFix/>
          </a:blip>
          <a:stretch>
            <a:fillRect/>
          </a:stretch>
        </p:blipFill>
        <p:spPr>
          <a:xfrm>
            <a:off x="1480497" y="669150"/>
            <a:ext cx="6183001" cy="3017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41"/>
          <p:cNvSpPr/>
          <p:nvPr/>
        </p:nvSpPr>
        <p:spPr>
          <a:xfrm>
            <a:off x="1552850" y="143647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1"/>
          <p:cNvSpPr txBox="1"/>
          <p:nvPr/>
        </p:nvSpPr>
        <p:spPr>
          <a:xfrm>
            <a:off x="1043550" y="2771625"/>
            <a:ext cx="2882700" cy="17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solidFill>
                <a:srgbClr val="0F2030"/>
              </a:solidFill>
              <a:latin typeface="Rubik"/>
              <a:ea typeface="Rubik"/>
              <a:cs typeface="Rubik"/>
              <a:sym typeface="Rubik"/>
            </a:endParaRPr>
          </a:p>
        </p:txBody>
      </p:sp>
      <p:sp>
        <p:nvSpPr>
          <p:cNvPr id="166" name="Google Shape;166;p41"/>
          <p:cNvSpPr txBox="1"/>
          <p:nvPr/>
        </p:nvSpPr>
        <p:spPr>
          <a:xfrm>
            <a:off x="1460500" y="913275"/>
            <a:ext cx="4656600" cy="52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2400">
                <a:solidFill>
                  <a:srgbClr val="434343"/>
                </a:solidFill>
                <a:latin typeface="Rubik"/>
                <a:ea typeface="Rubik"/>
                <a:cs typeface="Rubik"/>
                <a:sym typeface="Rubik"/>
              </a:rPr>
              <a:t>Hoja de ruta de hoy</a:t>
            </a:r>
            <a:r>
              <a:rPr lang="en" sz="2400">
                <a:solidFill>
                  <a:srgbClr val="91CC44"/>
                </a:solidFill>
                <a:latin typeface="Rubik"/>
                <a:ea typeface="Rubik"/>
                <a:cs typeface="Rubik"/>
                <a:sym typeface="Rubik"/>
              </a:rPr>
              <a:t> </a:t>
            </a:r>
            <a:endParaRPr b="0" i="0" sz="2400" u="none" cap="none" strike="noStrike">
              <a:solidFill>
                <a:srgbClr val="91CC44"/>
              </a:solidFill>
              <a:latin typeface="Rubik"/>
              <a:ea typeface="Rubik"/>
              <a:cs typeface="Rubik"/>
              <a:sym typeface="Rubik"/>
            </a:endParaRPr>
          </a:p>
        </p:txBody>
      </p:sp>
      <p:graphicFrame>
        <p:nvGraphicFramePr>
          <p:cNvPr id="167" name="Google Shape;167;p41"/>
          <p:cNvGraphicFramePr/>
          <p:nvPr/>
        </p:nvGraphicFramePr>
        <p:xfrm>
          <a:off x="1615050" y="1688425"/>
          <a:ext cx="3000000" cy="3000000"/>
        </p:xfrm>
        <a:graphic>
          <a:graphicData uri="http://schemas.openxmlformats.org/drawingml/2006/table">
            <a:tbl>
              <a:tblPr>
                <a:noFill/>
                <a:tableStyleId>{DED30506-EE1B-4CCE-BD70-5C1732E3EB2A}</a:tableStyleId>
              </a:tblPr>
              <a:tblGrid>
                <a:gridCol w="691300"/>
                <a:gridCol w="4877850"/>
              </a:tblGrid>
              <a:tr h="12700">
                <a:tc>
                  <a:txBody>
                    <a:bodyPr/>
                    <a:lstStyle/>
                    <a:p>
                      <a:pPr indent="0" lvl="0" marL="0" rtl="0" algn="r">
                        <a:lnSpc>
                          <a:spcPct val="115000"/>
                        </a:lnSpc>
                        <a:spcBef>
                          <a:spcPts val="0"/>
                        </a:spcBef>
                        <a:spcAft>
                          <a:spcPts val="0"/>
                        </a:spcAft>
                        <a:buNone/>
                      </a:pPr>
                      <a:r>
                        <a:rPr lang="en">
                          <a:solidFill>
                            <a:srgbClr val="666666"/>
                          </a:solidFill>
                          <a:latin typeface="Rubik Medium"/>
                          <a:ea typeface="Rubik Medium"/>
                          <a:cs typeface="Rubik Medium"/>
                          <a:sym typeface="Rubik Medium"/>
                        </a:rPr>
                        <a:t>19:00</a:t>
                      </a:r>
                      <a:endParaRPr>
                        <a:solidFill>
                          <a:srgbClr val="666666"/>
                        </a:solidFill>
                        <a:latin typeface="Rubik Medium"/>
                        <a:ea typeface="Rubik Medium"/>
                        <a:cs typeface="Rubik Medium"/>
                        <a:sym typeface="Rubik Medium"/>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c>
                  <a:txBody>
                    <a:bodyPr/>
                    <a:lstStyle/>
                    <a:p>
                      <a:pPr indent="0" lvl="0" marL="0" rtl="0" algn="just">
                        <a:lnSpc>
                          <a:spcPct val="115000"/>
                        </a:lnSpc>
                        <a:spcBef>
                          <a:spcPts val="0"/>
                        </a:spcBef>
                        <a:spcAft>
                          <a:spcPts val="0"/>
                        </a:spcAft>
                        <a:buClr>
                          <a:srgbClr val="000000"/>
                        </a:buClr>
                        <a:buSzPts val="1100"/>
                        <a:buFont typeface="Arial"/>
                        <a:buNone/>
                      </a:pPr>
                      <a:r>
                        <a:rPr lang="en">
                          <a:solidFill>
                            <a:srgbClr val="666666"/>
                          </a:solidFill>
                          <a:latin typeface="Rubik Light"/>
                          <a:ea typeface="Rubik Light"/>
                          <a:cs typeface="Rubik Light"/>
                          <a:sym typeface="Rubik Light"/>
                        </a:rPr>
                        <a:t>Apertura de clase y repaso y revision checklist nuevo.</a:t>
                      </a:r>
                      <a:endParaRPr>
                        <a:solidFill>
                          <a:srgbClr val="666666"/>
                        </a:solidFill>
                        <a:latin typeface="Rubik Light"/>
                        <a:ea typeface="Rubik Light"/>
                        <a:cs typeface="Rubik Light"/>
                        <a:sym typeface="Rubik Light"/>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r>
              <a:tr h="12700">
                <a:tc>
                  <a:txBody>
                    <a:bodyPr/>
                    <a:lstStyle/>
                    <a:p>
                      <a:pPr indent="0" lvl="0" marL="0" rtl="0" algn="r">
                        <a:lnSpc>
                          <a:spcPct val="115000"/>
                        </a:lnSpc>
                        <a:spcBef>
                          <a:spcPts val="0"/>
                        </a:spcBef>
                        <a:spcAft>
                          <a:spcPts val="0"/>
                        </a:spcAft>
                        <a:buNone/>
                      </a:pPr>
                      <a:r>
                        <a:rPr lang="en">
                          <a:solidFill>
                            <a:srgbClr val="666666"/>
                          </a:solidFill>
                          <a:latin typeface="Rubik Medium"/>
                          <a:ea typeface="Rubik Medium"/>
                          <a:cs typeface="Rubik Medium"/>
                          <a:sym typeface="Rubik Medium"/>
                        </a:rPr>
                        <a:t>19:20</a:t>
                      </a:r>
                      <a:endParaRPr>
                        <a:solidFill>
                          <a:srgbClr val="666666"/>
                        </a:solidFill>
                        <a:latin typeface="Rubik Light"/>
                        <a:ea typeface="Rubik Light"/>
                        <a:cs typeface="Rubik Light"/>
                        <a:sym typeface="Rubik Light"/>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ubik Light"/>
                          <a:ea typeface="Rubik Light"/>
                          <a:cs typeface="Rubik Light"/>
                          <a:sym typeface="Rubik Light"/>
                        </a:rPr>
                        <a:t>Javascript- Operadores.</a:t>
                      </a:r>
                      <a:endParaRPr>
                        <a:solidFill>
                          <a:srgbClr val="666666"/>
                        </a:solidFill>
                        <a:latin typeface="Rubik Light"/>
                        <a:ea typeface="Rubik Light"/>
                        <a:cs typeface="Rubik Light"/>
                        <a:sym typeface="Rubik Light"/>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r>
              <a:tr h="12700">
                <a:tc>
                  <a:txBody>
                    <a:bodyPr/>
                    <a:lstStyle/>
                    <a:p>
                      <a:pPr indent="0" lvl="0" marL="0" rtl="0" algn="r">
                        <a:lnSpc>
                          <a:spcPct val="115000"/>
                        </a:lnSpc>
                        <a:spcBef>
                          <a:spcPts val="0"/>
                        </a:spcBef>
                        <a:spcAft>
                          <a:spcPts val="0"/>
                        </a:spcAft>
                        <a:buNone/>
                      </a:pPr>
                      <a:r>
                        <a:rPr lang="en">
                          <a:solidFill>
                            <a:srgbClr val="666666"/>
                          </a:solidFill>
                          <a:latin typeface="Rubik Medium"/>
                          <a:ea typeface="Rubik Medium"/>
                          <a:cs typeface="Rubik Medium"/>
                          <a:sym typeface="Rubik Medium"/>
                        </a:rPr>
                        <a:t>20:00</a:t>
                      </a:r>
                      <a:endParaRPr>
                        <a:solidFill>
                          <a:srgbClr val="666666"/>
                        </a:solidFill>
                        <a:latin typeface="Rubik Medium"/>
                        <a:ea typeface="Rubik Medium"/>
                        <a:cs typeface="Rubik Medium"/>
                        <a:sym typeface="Rubik Medium"/>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solidFill>
                            <a:srgbClr val="666666"/>
                          </a:solidFill>
                          <a:latin typeface="Rubik Light"/>
                          <a:ea typeface="Rubik Light"/>
                          <a:cs typeface="Rubik Light"/>
                          <a:sym typeface="Rubik Light"/>
                        </a:rPr>
                        <a:t>Ejercicio practico.</a:t>
                      </a:r>
                      <a:endParaRPr>
                        <a:solidFill>
                          <a:srgbClr val="666666"/>
                        </a:solidFill>
                        <a:latin typeface="Rubik Light"/>
                        <a:ea typeface="Rubik Light"/>
                        <a:cs typeface="Rubik Light"/>
                        <a:sym typeface="Rubik Light"/>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r>
              <a:tr h="12700">
                <a:tc>
                  <a:txBody>
                    <a:bodyPr/>
                    <a:lstStyle/>
                    <a:p>
                      <a:pPr indent="0" lvl="0" marL="0" rtl="0" algn="r">
                        <a:lnSpc>
                          <a:spcPct val="115000"/>
                        </a:lnSpc>
                        <a:spcBef>
                          <a:spcPts val="0"/>
                        </a:spcBef>
                        <a:spcAft>
                          <a:spcPts val="0"/>
                        </a:spcAft>
                        <a:buNone/>
                      </a:pPr>
                      <a:r>
                        <a:rPr lang="en">
                          <a:solidFill>
                            <a:srgbClr val="666666"/>
                          </a:solidFill>
                          <a:latin typeface="Rubik Medium"/>
                          <a:ea typeface="Rubik Medium"/>
                          <a:cs typeface="Rubik Medium"/>
                          <a:sym typeface="Rubik Medium"/>
                        </a:rPr>
                        <a:t>20:30</a:t>
                      </a:r>
                      <a:endParaRPr>
                        <a:solidFill>
                          <a:srgbClr val="666666"/>
                        </a:solidFill>
                        <a:latin typeface="Rubik Medium"/>
                        <a:ea typeface="Rubik Medium"/>
                        <a:cs typeface="Rubik Medium"/>
                        <a:sym typeface="Rubik Medium"/>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666666"/>
                          </a:solidFill>
                          <a:latin typeface="Rubik Light"/>
                          <a:ea typeface="Rubik Light"/>
                          <a:cs typeface="Rubik Light"/>
                          <a:sym typeface="Rubik Light"/>
                        </a:rPr>
                        <a:t>Breack.</a:t>
                      </a:r>
                      <a:endParaRPr>
                        <a:solidFill>
                          <a:srgbClr val="666666"/>
                        </a:solidFill>
                        <a:latin typeface="Rubik Light"/>
                        <a:ea typeface="Rubik Light"/>
                        <a:cs typeface="Rubik Light"/>
                        <a:sym typeface="Rubik Light"/>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r>
              <a:tr h="12700">
                <a:tc>
                  <a:txBody>
                    <a:bodyPr/>
                    <a:lstStyle/>
                    <a:p>
                      <a:pPr indent="0" lvl="0" marL="0" rtl="0" algn="r">
                        <a:lnSpc>
                          <a:spcPct val="115000"/>
                        </a:lnSpc>
                        <a:spcBef>
                          <a:spcPts val="0"/>
                        </a:spcBef>
                        <a:spcAft>
                          <a:spcPts val="0"/>
                        </a:spcAft>
                        <a:buNone/>
                      </a:pPr>
                      <a:r>
                        <a:rPr lang="en">
                          <a:solidFill>
                            <a:srgbClr val="666666"/>
                          </a:solidFill>
                          <a:latin typeface="Rubik Medium"/>
                          <a:ea typeface="Rubik Medium"/>
                          <a:cs typeface="Rubik Medium"/>
                          <a:sym typeface="Rubik Medium"/>
                        </a:rPr>
                        <a:t>20:50</a:t>
                      </a:r>
                      <a:endParaRPr>
                        <a:solidFill>
                          <a:srgbClr val="666666"/>
                        </a:solidFill>
                        <a:latin typeface="Rubik Medium"/>
                        <a:ea typeface="Rubik Medium"/>
                        <a:cs typeface="Rubik Medium"/>
                        <a:sym typeface="Rubik Medium"/>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666666"/>
                          </a:solidFill>
                          <a:latin typeface="Rubik Light"/>
                          <a:ea typeface="Rubik Light"/>
                          <a:cs typeface="Rubik Light"/>
                          <a:sym typeface="Rubik Light"/>
                        </a:rPr>
                        <a:t>Funciones / ejercitacion.</a:t>
                      </a:r>
                      <a:endParaRPr>
                        <a:solidFill>
                          <a:srgbClr val="666666"/>
                        </a:solidFill>
                        <a:latin typeface="Rubik Light"/>
                        <a:ea typeface="Rubik Light"/>
                        <a:cs typeface="Rubik Light"/>
                        <a:sym typeface="Rubik Light"/>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r>
              <a:tr h="12700">
                <a:tc>
                  <a:txBody>
                    <a:bodyPr/>
                    <a:lstStyle/>
                    <a:p>
                      <a:pPr indent="0" lvl="0" marL="0" rtl="0" algn="r">
                        <a:lnSpc>
                          <a:spcPct val="115000"/>
                        </a:lnSpc>
                        <a:spcBef>
                          <a:spcPts val="0"/>
                        </a:spcBef>
                        <a:spcAft>
                          <a:spcPts val="0"/>
                        </a:spcAft>
                        <a:buNone/>
                      </a:pPr>
                      <a:r>
                        <a:rPr lang="en">
                          <a:solidFill>
                            <a:srgbClr val="666666"/>
                          </a:solidFill>
                          <a:latin typeface="Rubik Medium"/>
                          <a:ea typeface="Rubik Medium"/>
                          <a:cs typeface="Rubik Medium"/>
                          <a:sym typeface="Rubik Medium"/>
                        </a:rPr>
                        <a:t>21:42</a:t>
                      </a:r>
                      <a:endParaRPr>
                        <a:solidFill>
                          <a:srgbClr val="666666"/>
                        </a:solidFill>
                        <a:latin typeface="Rubik Medium"/>
                        <a:ea typeface="Rubik Medium"/>
                        <a:cs typeface="Rubik Medium"/>
                        <a:sym typeface="Rubik Medium"/>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666666"/>
                          </a:solidFill>
                          <a:latin typeface="Rubik Light"/>
                          <a:ea typeface="Rubik Light"/>
                          <a:cs typeface="Rubik Light"/>
                          <a:sym typeface="Rubik Light"/>
                        </a:rPr>
                        <a:t>Reconstrucción y cierre </a:t>
                      </a:r>
                      <a:endParaRPr>
                        <a:solidFill>
                          <a:srgbClr val="666666"/>
                        </a:solidFill>
                        <a:latin typeface="Rubik Light"/>
                        <a:ea typeface="Rubik Light"/>
                        <a:cs typeface="Rubik Light"/>
                        <a:sym typeface="Rubik Light"/>
                      </a:endParaRPr>
                    </a:p>
                  </a:txBody>
                  <a:tcPr marT="63500" marB="63500" marR="63500" marL="63500">
                    <a:lnL cap="flat" cmpd="sng" w="19050">
                      <a:solidFill>
                        <a:srgbClr val="4CA8F8"/>
                      </a:solidFill>
                      <a:prstDash val="solid"/>
                      <a:round/>
                      <a:headEnd len="sm" w="sm" type="none"/>
                      <a:tailEnd len="sm" w="sm" type="none"/>
                    </a:lnL>
                    <a:lnR cap="flat" cmpd="sng" w="19050">
                      <a:solidFill>
                        <a:srgbClr val="4CA8F8"/>
                      </a:solidFill>
                      <a:prstDash val="solid"/>
                      <a:round/>
                      <a:headEnd len="sm" w="sm" type="none"/>
                      <a:tailEnd len="sm" w="sm" type="none"/>
                    </a:lnR>
                    <a:lnT cap="flat" cmpd="sng" w="19050">
                      <a:solidFill>
                        <a:srgbClr val="4CA8F8"/>
                      </a:solidFill>
                      <a:prstDash val="solid"/>
                      <a:round/>
                      <a:headEnd len="sm" w="sm" type="none"/>
                      <a:tailEnd len="sm" w="sm" type="none"/>
                    </a:lnT>
                    <a:lnB cap="flat" cmpd="sng" w="19050">
                      <a:solidFill>
                        <a:srgbClr val="4CA8F8"/>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42"/>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2"/>
          <p:cNvSpPr txBox="1"/>
          <p:nvPr/>
        </p:nvSpPr>
        <p:spPr>
          <a:xfrm>
            <a:off x="976125" y="2233475"/>
            <a:ext cx="6929400" cy="2134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Repaso javascript.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Presentacion nuevo proyecto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Repaso checklist.</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
        <p:nvSpPr>
          <p:cNvPr id="174" name="Google Shape;174;p42"/>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Repaso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43"/>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3"/>
          <p:cNvSpPr txBox="1"/>
          <p:nvPr/>
        </p:nvSpPr>
        <p:spPr>
          <a:xfrm>
            <a:off x="976125" y="1462975"/>
            <a:ext cx="6929400" cy="290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12529"/>
                </a:solidFill>
                <a:highlight>
                  <a:srgbClr val="FFFFFF"/>
                </a:highlight>
              </a:rPr>
              <a:t>Las variables por sí solas son de poca utilidad. Hasta ahora, sólo se ha visto cómo crear variables de diferentes tipos y cómo mostrar su valor mediante la función </a:t>
            </a:r>
            <a:r>
              <a:rPr lang="en">
                <a:solidFill>
                  <a:srgbClr val="333333"/>
                </a:solidFill>
                <a:highlight>
                  <a:srgbClr val="F6F8FA"/>
                </a:highlight>
              </a:rPr>
              <a:t>alert()</a:t>
            </a:r>
            <a:r>
              <a:rPr lang="en">
                <a:solidFill>
                  <a:srgbClr val="212529"/>
                </a:solidFill>
                <a:highlight>
                  <a:srgbClr val="FFFFFF"/>
                </a:highlight>
              </a:rPr>
              <a:t>. Para hacer programas realmente útiles, son necesarias otro tipo de herramientas.</a:t>
            </a:r>
            <a:endParaRPr>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a:solidFill>
                  <a:srgbClr val="212529"/>
                </a:solidFill>
                <a:highlight>
                  <a:srgbClr val="FFFFFF"/>
                </a:highlight>
              </a:rPr>
              <a:t>Los operadores permiten manipular el valor de las variables, realizar operaciones matemáticas con sus valores y comparar diferentes variables. De esta forma, los operadores permiten a los programas realizar cálculos complejos y tomar decisiones lógicas en función de comparaciones y otros tipos de condiciones.</a:t>
            </a:r>
            <a:endParaRPr>
              <a:solidFill>
                <a:srgbClr val="212529"/>
              </a:solidFill>
              <a:highlight>
                <a:srgbClr val="FFFFFF"/>
              </a:highlight>
            </a:endParaRPr>
          </a:p>
          <a:p>
            <a:pPr indent="0" lvl="0" marL="457200" rtl="0" algn="l">
              <a:spcBef>
                <a:spcPts val="120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
        <p:nvSpPr>
          <p:cNvPr id="181" name="Google Shape;181;p43"/>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Operadores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44"/>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4"/>
          <p:cNvSpPr txBox="1"/>
          <p:nvPr/>
        </p:nvSpPr>
        <p:spPr>
          <a:xfrm>
            <a:off x="976125" y="1073100"/>
            <a:ext cx="6929400" cy="29973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p:txBody>
      </p:sp>
      <p:sp>
        <p:nvSpPr>
          <p:cNvPr id="188" name="Google Shape;188;p44"/>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Operadores aritméticos.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graphicFrame>
        <p:nvGraphicFramePr>
          <p:cNvPr id="189" name="Google Shape;189;p44"/>
          <p:cNvGraphicFramePr/>
          <p:nvPr/>
        </p:nvGraphicFramePr>
        <p:xfrm>
          <a:off x="1614225" y="1118813"/>
          <a:ext cx="3000000" cy="3000000"/>
        </p:xfrm>
        <a:graphic>
          <a:graphicData uri="http://schemas.openxmlformats.org/drawingml/2006/table">
            <a:tbl>
              <a:tblPr>
                <a:solidFill>
                  <a:srgbClr val="FFFFFF"/>
                </a:solidFill>
                <a:tableStyleId>{FC56020D-6846-445C-BBA8-E553B9733477}</a:tableStyleId>
              </a:tblPr>
              <a:tblGrid>
                <a:gridCol w="2097100"/>
                <a:gridCol w="2113725"/>
                <a:gridCol w="2080475"/>
              </a:tblGrid>
              <a:tr h="330200">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Operador</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Significado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Ejemplo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302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suma</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números y cadenas</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962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resta</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962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producto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962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división</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302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módulo (resto)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20 % 10 (= 0)</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9875">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suma tipográfica</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variable++; ++variable;</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(variable = variable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606825">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 (dos guiones)</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resta tipográfica</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variable--; --variable;</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(variable = variable - 1)</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5"/>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5"/>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Operadores asignacion.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graphicFrame>
        <p:nvGraphicFramePr>
          <p:cNvPr id="196" name="Google Shape;196;p45"/>
          <p:cNvGraphicFramePr/>
          <p:nvPr/>
        </p:nvGraphicFramePr>
        <p:xfrm>
          <a:off x="685800" y="1384375"/>
          <a:ext cx="3000000" cy="3000000"/>
        </p:xfrm>
        <a:graphic>
          <a:graphicData uri="http://schemas.openxmlformats.org/drawingml/2006/table">
            <a:tbl>
              <a:tblPr>
                <a:solidFill>
                  <a:srgbClr val="FFFFFF"/>
                </a:solidFill>
                <a:tableStyleId>{FC56020D-6846-445C-BBA8-E553B9733477}</a:tableStyleId>
              </a:tblPr>
              <a:tblGrid>
                <a:gridCol w="1943100"/>
                <a:gridCol w="1943100"/>
                <a:gridCol w="1943100"/>
                <a:gridCol w="1943100"/>
              </a:tblGrid>
              <a:tr h="190500">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Operador</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Significado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Ejemplo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Es igual a</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Asignación de datos</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Asignación y suma</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Asignación y resta</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Asignación y producto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Asignación y división</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429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Asignación y módulo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1;</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x = x % 1;</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6"/>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6"/>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Operadores condicionales.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graphicFrame>
        <p:nvGraphicFramePr>
          <p:cNvPr id="203" name="Google Shape;203;p46"/>
          <p:cNvGraphicFramePr/>
          <p:nvPr/>
        </p:nvGraphicFramePr>
        <p:xfrm>
          <a:off x="1738575" y="1353575"/>
          <a:ext cx="3000000" cy="3000000"/>
        </p:xfrm>
        <a:graphic>
          <a:graphicData uri="http://schemas.openxmlformats.org/drawingml/2006/table">
            <a:tbl>
              <a:tblPr>
                <a:solidFill>
                  <a:srgbClr val="FFFFFF"/>
                </a:solidFill>
                <a:tableStyleId>{FC56020D-6846-445C-BBA8-E553B9733477}</a:tableStyleId>
              </a:tblPr>
              <a:tblGrid>
                <a:gridCol w="1943100"/>
                <a:gridCol w="1943100"/>
                <a:gridCol w="1943100"/>
              </a:tblGrid>
              <a:tr h="190500">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Operador</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Significado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Ejemplo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es igual a</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5 == 8 es falso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no es igual a</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5 != 1 es verdad</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&gt;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es mayor que</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5 &gt; 1 es verdad</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&lt;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es menor que</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5 &lt; 8 es verdad</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&gt;=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es mayor o igual que</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5 &gt;= 8 es falso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429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&lt;=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es menor o igual que</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5 &lt;= 1 es falso</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7"/>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7"/>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Comparacion estricta</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graphicFrame>
        <p:nvGraphicFramePr>
          <p:cNvPr id="210" name="Google Shape;210;p47"/>
          <p:cNvGraphicFramePr/>
          <p:nvPr/>
        </p:nvGraphicFramePr>
        <p:xfrm>
          <a:off x="1657350" y="1844100"/>
          <a:ext cx="3000000" cy="3000000"/>
        </p:xfrm>
        <a:graphic>
          <a:graphicData uri="http://schemas.openxmlformats.org/drawingml/2006/table">
            <a:tbl>
              <a:tblPr>
                <a:solidFill>
                  <a:srgbClr val="FFFFFF"/>
                </a:solidFill>
                <a:tableStyleId>{FC56020D-6846-445C-BBA8-E553B9733477}</a:tableStyleId>
              </a:tblPr>
              <a:tblGrid>
                <a:gridCol w="1943100"/>
                <a:gridCol w="1943100"/>
                <a:gridCol w="1943100"/>
              </a:tblGrid>
              <a:tr h="190500">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Operador</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Significado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Ejemplo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Es estrictamente igual</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1 === ‘1’ es falso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Es estrictamente distinto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1 !== ‘1’ es verdad</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8"/>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8"/>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Operadores lógicos.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graphicFrame>
        <p:nvGraphicFramePr>
          <p:cNvPr id="217" name="Google Shape;217;p48"/>
          <p:cNvGraphicFramePr/>
          <p:nvPr/>
        </p:nvGraphicFramePr>
        <p:xfrm>
          <a:off x="1657350" y="1844100"/>
          <a:ext cx="3000000" cy="3000000"/>
        </p:xfrm>
        <a:graphic>
          <a:graphicData uri="http://schemas.openxmlformats.org/drawingml/2006/table">
            <a:tbl>
              <a:tblPr>
                <a:solidFill>
                  <a:srgbClr val="FFFFFF"/>
                </a:solidFill>
                <a:tableStyleId>{FC56020D-6846-445C-BBA8-E553B9733477}</a:tableStyleId>
              </a:tblPr>
              <a:tblGrid>
                <a:gridCol w="1943100"/>
                <a:gridCol w="1943100"/>
                <a:gridCol w="1943100"/>
              </a:tblGrid>
              <a:tr h="190500">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Operador</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Significado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50">
                          <a:solidFill>
                            <a:srgbClr val="222222"/>
                          </a:solidFill>
                          <a:highlight>
                            <a:srgbClr val="FFFFFF"/>
                          </a:highlight>
                        </a:rPr>
                        <a:t>Ejemplo</a:t>
                      </a:r>
                      <a:endParaRPr b="1"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&amp;&amp;</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Y</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1 == 1 &amp;&amp; 2 &lt; 1 es falso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1 == 2 || 15 &gt; 2 es verdad</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222222"/>
                          </a:solidFill>
                          <a:highlight>
                            <a:srgbClr val="FFFFFF"/>
                          </a:highlight>
                        </a:rPr>
                        <a:t>NO</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rgbClr val="222222"/>
                          </a:solidFill>
                          <a:highlight>
                            <a:srgbClr val="FFFFFF"/>
                          </a:highlight>
                        </a:rPr>
                        <a:t>!(1 &gt; 2) es verdad</a:t>
                      </a:r>
                      <a:endParaRPr sz="1050">
                        <a:solidFill>
                          <a:srgbClr val="222222"/>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