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ubik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ubik-italic.fntdata"/><Relationship Id="rId10" Type="http://schemas.openxmlformats.org/officeDocument/2006/relationships/font" Target="fonts/Rubik-bold.fntdata"/><Relationship Id="rId12" Type="http://schemas.openxmlformats.org/officeDocument/2006/relationships/font" Target="fonts/Rubik-boldItalic.fntdata"/><Relationship Id="rId9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40c8c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6040c8c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nodejs.org/es/downloa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://localhost:8080/clientes" TargetMode="External"/><Relationship Id="rId9" Type="http://schemas.openxmlformats.org/officeDocument/2006/relationships/hyperlink" Target="http://localhost:8080/cliente/id" TargetMode="External"/><Relationship Id="rId5" Type="http://schemas.openxmlformats.org/officeDocument/2006/relationships/hyperlink" Target="http://localhost:8080/cliente/id" TargetMode="External"/><Relationship Id="rId6" Type="http://schemas.openxmlformats.org/officeDocument/2006/relationships/hyperlink" Target="http://localhost:8080/cliente/2" TargetMode="External"/><Relationship Id="rId7" Type="http://schemas.openxmlformats.org/officeDocument/2006/relationships/hyperlink" Target="http://localhost:8080/cliente/id" TargetMode="External"/><Relationship Id="rId8" Type="http://schemas.openxmlformats.org/officeDocument/2006/relationships/hyperlink" Target="http://localhost:8080/cliente/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Protocolo HTTP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374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Ejercitacion</a:t>
            </a:r>
            <a:endParaRPr b="0" i="0" sz="1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CA8F8"/>
                </a:solidFill>
                <a:latin typeface="Rubik"/>
                <a:ea typeface="Rubik"/>
                <a:cs typeface="Rubik"/>
                <a:sym typeface="Rubik"/>
              </a:rPr>
              <a:t>D E S A R R O L L O   W E B   F U L L   S T A C K</a:t>
            </a:r>
            <a:endParaRPr b="0" i="0" sz="1000" u="none" cap="none" strike="noStrike">
              <a:solidFill>
                <a:srgbClr val="4CA8F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DWFS COR-8</a:t>
            </a:r>
            <a:endParaRPr b="0" i="0" sz="1000" u="none" cap="none" strike="noStrik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09900" y="79957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HTTP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123625" y="11296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09900" y="1713450"/>
            <a:ext cx="70179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Instrucciones: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</a:br>
            <a:endParaRPr>
              <a:solidFill>
                <a:srgbClr val="666666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Descargar node de </a:t>
            </a:r>
            <a:r>
              <a:rPr lang="en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https://nodejs.org/es/download/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.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Instalar node. 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Bajar el código del repositorio de git.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Ir a Clase 49 carpeta backend con la terminal y ejecutar “npm run inicializar”.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Finalizado el comando ejecutar el comando “node index.js”.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Si todo sale bien.. La aplicación indicará que ha sido iniciada.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009900" y="81147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HTTP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123625" y="11296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63050" y="1049075"/>
            <a:ext cx="7017900" cy="3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Metodos de la api: (en todos los casos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application/json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  -     </a:t>
            </a:r>
            <a:r>
              <a:rPr lang="en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http://localhost:8080/clientes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Metodo get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, retorna un listado de clientes.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http://localhost:8080/cliente/id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Metodo get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 Retorna un cliente buscando por id. Ej:  </a:t>
            </a:r>
            <a:r>
              <a:rPr lang="en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http://localhost:8080/cliente/2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retorna el cliente de id = 2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http://localhost:8080/cliente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Metodo Post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 Agrega un cliente y retorna el listado resultante. 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http://localhost:8080/cliente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Metodo Put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 Actualiza un cliente y retorna el listado resultante.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http://localhost:8080/cliente/id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Metodo Delete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 Elimina un cliente y retorna el listado resultante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Tanto en el post como en el put, el json debe tener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id, nombre, apellido, dni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