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ubi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ubik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ubi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af23b9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af23b9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f23b9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af23b9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af23b9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af23b9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af23b9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af23b9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af23b9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0af23b9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af23b9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af23b9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af23b9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af23b9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af23b9f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af23b9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af23b9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af23b9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af23b9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af23b9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af23b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af23b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eks.ms/etomas/2013/10/25/es-javascript-orientado-a-objetos/" TargetMode="External"/><Relationship Id="rId4" Type="http://schemas.openxmlformats.org/officeDocument/2006/relationships/hyperlink" Target="http://wiki.uqbar.org/wiki/articles/prototipado-vs-clases.html" TargetMode="External"/><Relationship Id="rId5" Type="http://schemas.openxmlformats.org/officeDocument/2006/relationships/hyperlink" Target="http://micaelgallego.github.io/blog/JavaScript-no-es-orientado-a-objetos/" TargetMode="External"/><Relationship Id="rId6" Type="http://schemas.openxmlformats.org/officeDocument/2006/relationships/hyperlink" Target="https://medium.com/@maniakhitoccori/es-hora-de-que-hablemos-de-javascript-orientado-a-objetos-b6cec2ae0f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Retro y O</a:t>
            </a: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bjetos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20300"/>
            <a:ext cx="679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Clase 31 7/11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13475"/>
            <a:ext cx="7143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0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Clonemos de GitHub el repositorio acamica-labs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el archivo clase31.html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la Dev Tools  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Abrir VS Code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50"/>
          <p:cNvSpPr txBox="1"/>
          <p:nvPr/>
        </p:nvSpPr>
        <p:spPr>
          <a:xfrm>
            <a:off x="1128525" y="1283950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Actividad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50"/>
          <p:cNvSpPr txBox="1"/>
          <p:nvPr/>
        </p:nvSpPr>
        <p:spPr>
          <a:xfrm>
            <a:off x="1128525" y="8101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1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Crear un objeto llamado persona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Llamar al objeto mediante consola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Agregarle datos al objeto como edad, nombre, intereses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, bio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1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2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El valor de un miembro de un objeto puede ser prácticamente cualquier cosa: en nuestro objeto persona tenemos una cadena de texto, un número, dos matrices y dos funciones. Los primeros cuatro elementos son elementos de datos y se denominan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propiedades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objeto. Los dos últimos elementos son funciones que le permiten al objeto hacer algo con esos datos, y se les denomina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métodos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objeto.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Este es un O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bjeto literal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52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3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3" name="Google Shape;253;p53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1043550" y="17083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Orden del día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41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1043550" y="2053475"/>
            <a:ext cx="67992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Retrospectiva de SCRUM. Basándonos en lo visto la clase pasada.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Introducción a Objetos en JS. POO.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2"/>
          <p:cNvSpPr txBox="1"/>
          <p:nvPr/>
        </p:nvSpPr>
        <p:spPr>
          <a:xfrm>
            <a:off x="976125" y="1677850"/>
            <a:ext cx="7229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Podemos construir objetos de dos maneras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 literales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podemos crear objetos sin necesidad de un constructor o instanciar una clase, para esto solo declaramos el objeto y sus propiedades.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3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2" name="Google Shape;1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62" y="1302825"/>
            <a:ext cx="7809875" cy="3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1024500" y="1677850"/>
            <a:ext cx="7095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 construidos: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JavaScript es un lenguaje libre de clases, pero tenemos el keyword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el cual nos permite crear un nuevo objeto, de esta manera podemos utilizar una función que cumpla el rol del constructor.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44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"/>
          <p:cNvSpPr txBox="1"/>
          <p:nvPr/>
        </p:nvSpPr>
        <p:spPr>
          <a:xfrm>
            <a:off x="976125" y="65777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Objetos en Javascript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6" name="Google Shape;1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50" y="1357328"/>
            <a:ext cx="7667950" cy="30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6"/>
          <p:cNvSpPr txBox="1"/>
          <p:nvPr/>
        </p:nvSpPr>
        <p:spPr>
          <a:xfrm>
            <a:off x="3194850" y="2016700"/>
            <a:ext cx="2754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POO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OOP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6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7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rgbClr val="4CA8F8"/>
                </a:solidFill>
              </a:rPr>
              <a:t>POO / OOP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210" name="Google Shape;210;p47"/>
          <p:cNvSpPr txBox="1"/>
          <p:nvPr/>
        </p:nvSpPr>
        <p:spPr>
          <a:xfrm>
            <a:off x="976125" y="1477250"/>
            <a:ext cx="702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s un paradigma, modelo o estructura de programación que viene a innovar la forma de obtener resultados.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 objetos manipulan los datos de entrada para la obtención de datos de salida específicos, donde cada objeto ofrece una funcionalidad especial.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8"/>
          <p:cNvSpPr txBox="1"/>
          <p:nvPr/>
        </p:nvSpPr>
        <p:spPr>
          <a:xfrm>
            <a:off x="976125" y="644750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rgbClr val="4CA8F8"/>
                </a:solidFill>
              </a:rPr>
              <a:t>POO / OOP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217" name="Google Shape;217;p48"/>
          <p:cNvSpPr txBox="1"/>
          <p:nvPr/>
        </p:nvSpPr>
        <p:spPr>
          <a:xfrm>
            <a:off x="976125" y="1197950"/>
            <a:ext cx="70236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¿Porque dicen algunos que JS no es un lenguaje orientado a Objetos y otros si?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https://geeks.ms/etomas/2013/10/25/es-javascript-orientado-a-objetos/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http://wiki.uqbar.org/wiki/articles/prototipado-vs-clases.html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http://micaelgallego.github.io/blog/JavaScript-no-es-orientado-a-objetos/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https://medium.com/@maniakhitoccori/es-hora-de-que-hablemos-de-javascript-orientado-a-objetos-b6cec2ae0f57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