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ubik" panose="020B0604020202020204" charset="-79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85f5e4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585f5e4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85f5e4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7585f5e4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85f5e42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7585f5e42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85f5e42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585f5e42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85f5e42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7585f5e42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85f5e42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585f5e42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85f5e42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585f5e42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85f5e42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7585f5e42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85f5e42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7585f5e42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85f5e42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7585f5e42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33f7aa9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6b33f7aa9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85f5e42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7585f5e42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85f5e42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7585f5e42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fe4ce6f7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9fe4ce6f7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5f5e42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7585f5e42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85f5e4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7585f5e4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85f5e4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7585f5e4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85f5e42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585f5e42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85f5e42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585f5e42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85f5e4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7585f5e4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5f5e42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7585f5e42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yectosagiles.org/cliente-product-own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Roles de Scrum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Roles y Alcance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i="0" u="none" strike="noStrike" cap="none">
                <a:solidFill>
                  <a:srgbClr val="4CA8F8"/>
                </a:solidFill>
              </a:rPr>
              <a:t>D E S A R R O L L O   W E B   F U L L   S T A C K</a:t>
            </a:r>
            <a:endParaRPr sz="1200" i="0" u="none" strike="noStrike" cap="none">
              <a:solidFill>
                <a:srgbClr val="4CA8F8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DWFS-COR-8</a:t>
            </a:r>
            <a:endParaRPr sz="1000" b="0" i="0" u="none" strike="noStrike" cap="non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Planificar la implantación de Scrum junto con la organización.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 la organización a entender que interacciones con el equipo aportan valor y cuáles no.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Product Owner a saber cómo organizar el product backlog y maximizar el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Asegurarse de que haya una definición de done.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Comprender y practicar la agilidad.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equipo a crear productos de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cualquier impedimento del equipo.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Facilitar los eventos Scrum.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Asegurarse de que haya una definición de done.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Comprender y practicar la agilidad.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Ayudar al equipo a crear productos de valor.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cualquier impedimento del equipo.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Facilitar los eventos Scrum.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Trabajar con otros Scrum Masters para aumentar la efectividad de Scrum en la organización.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Junto con el equipo Scrum, actualizar el burndown chart.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50" y="553263"/>
            <a:ext cx="8058199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Team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832624" y="1477875"/>
            <a:ext cx="748203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E5D5D"/>
                </a:solidFill>
                <a:highlight>
                  <a:srgbClr val="FFFFFF"/>
                </a:highlight>
              </a:rPr>
              <a:t>Auto-organizado</a:t>
            </a:r>
            <a:r>
              <a:rPr lang="en" sz="1800" dirty="0">
                <a:solidFill>
                  <a:srgbClr val="5E5D5D"/>
                </a:solidFill>
                <a:highlight>
                  <a:srgbClr val="FFFFFF"/>
                </a:highlight>
              </a:rPr>
              <a:t>: no hay un líder de equipo que decide qué persona va a hacer qué tarea o cómo se resuelve un problema. Es el equipo en su conjunto quien decide estas y otras cuestiones.</a:t>
            </a:r>
            <a:endParaRPr sz="1800" dirty="0">
              <a:solidFill>
                <a:srgbClr val="5E5D5D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5E5D5D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rgbClr val="5E5D5D"/>
                </a:solidFill>
                <a:highlight>
                  <a:srgbClr val="FFFFFF"/>
                </a:highlight>
              </a:rPr>
              <a:t>Multidisciplinar</a:t>
            </a:r>
            <a:r>
              <a:rPr lang="en" sz="1800" dirty="0">
                <a:solidFill>
                  <a:srgbClr val="5E5D5D"/>
                </a:solidFill>
                <a:highlight>
                  <a:srgbClr val="FFFFFF"/>
                </a:highlight>
              </a:rPr>
              <a:t>: el ST tiene todos los conocimientos y las competencias necesarias para realizar el trabajo, dependiendo lo mínimo de personas externas al equipo.</a:t>
            </a:r>
            <a:endParaRPr sz="1800" dirty="0">
              <a:solidFill>
                <a:srgbClr val="5E5D5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Team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Para ser ágil, el tamaño del equipo está entre 5 y 9 personas.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673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Por debajo de 5 personas cualquier imprevisto o interrupción sobre un miembro del equipo puede comprometer seriamente la previsión de objetivos a mostrar al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cliente / Product Owner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 al finalizar la iteración.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673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</a:rPr>
              <a:t>Por encima de 9 personas, la comunicación y colaboración real entre todos los miembros se hace más difícil y se acaban formando subgrupos.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¿Es el Scrum Master un Project Manager?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Scrum Master es un líder al servicio del equipo Scrum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En Scrum no existen los project managers, sin embargo ejerce como el manager de Scrum, por la razón de que enseña y evangeliza Scrum dentro de la organización.</a:t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Diseñador UX/UI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Este profesional se encarga de que la interacción entre las personas y los productos digitales sea óptima. Para formarse como tal, se recomienda contar con nociones de diseño y programación, pero no es imprescindible.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QA Tester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QA Tester (Quality Assurance) es un asegurador de la calidad. Es un perfil profesional orientado principalmente a la medición de la calidad de los procesos utilizados para crear un producto de calidad.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Entre sus funciones se encuentran el diseño y la ejecución integral de pruebas,   la medición sistemática, la comparación con estándares, el seguimiento de los procesos… todas ellas encaminadas a la prevención de errores durante el proceso de desarrollo del producto.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Roles Centrales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899775" y="1705550"/>
            <a:ext cx="70773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Scrum Master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Product Owner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Team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5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QA Tester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Se diferencia del testing (también conocido como ‘Control de la calidad’), en que este último únicamente realiza las actividades orientadas a comprobar la calidad al final del proceso, al producto.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Un profesional que se dedique al aseguramiento de la calidad (QA) no es necesario que tenga conocimientos de programación, pero sí que es recomendable ya que le ayudará a la hora de realizar sus tareas de control de la calidad.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966925" y="1732400"/>
            <a:ext cx="7332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8888"/>
                </a:solidFill>
                <a:highlight>
                  <a:srgbClr val="FFFFFF"/>
                </a:highlight>
              </a:rPr>
              <a:t>Un </a:t>
            </a:r>
            <a:r>
              <a:rPr lang="en" sz="1800" b="1">
                <a:solidFill>
                  <a:srgbClr val="151515"/>
                </a:solidFill>
                <a:highlight>
                  <a:srgbClr val="FFFFFF"/>
                </a:highlight>
              </a:rPr>
              <a:t>desarrollador</a:t>
            </a:r>
            <a:r>
              <a:rPr lang="en" sz="1800">
                <a:solidFill>
                  <a:srgbClr val="888888"/>
                </a:solidFill>
                <a:highlight>
                  <a:srgbClr val="FFFFFF"/>
                </a:highlight>
              </a:rPr>
              <a:t> es un arquitecto de software, al igual que un arquitecto «tradicional» hace con un edificio, se encargan de que la aplicación o web funcione correctamente, que sea segura, que soporte el paso del tiempo, que sea fácilmente modificable y adaptable.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7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6" name="Google Shape;256;p47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7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66915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Roles No Centrales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1087775" y="1477875"/>
            <a:ext cx="70773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60000"/>
              </a:lnSpc>
              <a:spcBef>
                <a:spcPts val="260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Stakeholders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Cliente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Usuarios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○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Patrocinador (sponsor)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Vendedores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500"/>
              <a:buChar char="●"/>
            </a:pPr>
            <a:r>
              <a:rPr lang="en" sz="1500">
                <a:solidFill>
                  <a:srgbClr val="273B47"/>
                </a:solidFill>
                <a:highlight>
                  <a:srgbClr val="FFFFFF"/>
                </a:highlight>
              </a:rPr>
              <a:t>Scrum Guidance Body</a:t>
            </a:r>
            <a:endParaRPr sz="1500">
              <a:solidFill>
                <a:srgbClr val="273B4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552850" y="1477875"/>
            <a:ext cx="53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centraremos solo en los roles centrales.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460500" y="913275"/>
            <a:ext cx="465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Product Owner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034075" y="1807100"/>
            <a:ext cx="71982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El </a:t>
            </a:r>
            <a:r>
              <a:rPr lang="en" sz="1800" b="1" dirty="0">
                <a:solidFill>
                  <a:srgbClr val="333333"/>
                </a:solidFill>
                <a:highlight>
                  <a:srgbClr val="FFFFFF"/>
                </a:highlight>
              </a:rPr>
              <a:t>Product Owner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 es la persona responsable de asegurar que el equipo aporte valor al negocio. 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Representa las partes interesadas internas y externas, por lo que debe comprender y apoyar las necesidades de todos los usuarios en el negocio, así como también las necesidades y el funcionamiento del Equipo Scrum.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Debe </a:t>
            </a: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maximizar el Valor entregado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para ello debe conocer el negocio, saber qué quiere construir, ser capaz de crear nuevos elementos que creen valor.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Debe </a:t>
            </a: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estar seguro de que hay un Product Backlog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(listado de todas las tareas que se van a realizar durante la ejecución de un proyecto). El Product Owner no tiene que escribirlos físicamente, puede delegar que lo hagan otros miembros. Sin embargo, la persona que responderá siempre a terceros, será el Product Owner, por tanto, </a:t>
            </a:r>
            <a:r>
              <a:rPr lang="en" sz="16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siempre debe participar en la definición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cuidar que se priorice el máximo Valor al mínimo coste.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Debe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liderar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el Sprint Planning y el Sprint Review y participar del Sprint Retrospective.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En el Sprint Planning debe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definir el Sprint Goal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. Además, colaborar con el Dev Team (equipo de desarrollo) a comprender las partes del Product Blacklog y estar libre de negociar el alcance del Sprint.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el Sprint Review, el Product Owner debe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demostrar y explicar los elementos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Product Blacklog, comentar su estado y hacer un feedback relacionando el estado del mercado en ese momento.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Debe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participar como un miembro más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del Scrum Team para observar cómo trabajan los demás miembros del Scrum Team los procesos.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Responsabilidades del Product Owner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912400" y="1651350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Además, debe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conocer el negocio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tener capacidad de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decidir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estar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dispuesto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siempre, saber cómo funciona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desarrollo del software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y, sobre todo, ser un </a:t>
            </a: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buen comunicador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1552850" y="14364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1460500" y="913275"/>
            <a:ext cx="614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Scrum Master</a:t>
            </a:r>
            <a:endParaRPr sz="24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939250" y="1597625"/>
            <a:ext cx="7453500" cy="26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product Owner tiene una visión más de negocio, mientras que el Scrum Master se encarga de que todo el equipo entienda Scrum y lo aplique correctamente. Es un líder al servicio de un equipo.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 impedimentos, ayuda al equipo de desarrollo a ser más productivo y guía y enseña al Product Owner en la gestión del product backlog. Debe participar en las reuniones y asegurarse de que el equipo Scrum cumpla el tiempo y los objetivos establecidos.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Office PowerPoint</Application>
  <PresentationFormat>Presentación en pantalla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Roboto</vt:lpstr>
      <vt:lpstr>Arial</vt:lpstr>
      <vt:lpstr>Rubik</vt:lpstr>
      <vt:lpstr>Times New Roman</vt:lpstr>
      <vt:lpstr>Simple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Luís Garcés</cp:lastModifiedBy>
  <cp:revision>1</cp:revision>
  <dcterms:modified xsi:type="dcterms:W3CDTF">2019-11-25T23:24:59Z</dcterms:modified>
</cp:coreProperties>
</file>