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ubik Medium"/>
      <p:regular r:id="rId16"/>
      <p:bold r:id="rId17"/>
      <p:italic r:id="rId18"/>
      <p:boldItalic r:id="rId19"/>
    </p:embeddedFont>
    <p:embeddedFont>
      <p:font typeface="Rubi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11" Type="http://schemas.openxmlformats.org/officeDocument/2006/relationships/slide" Target="slides/slide5.xml"/><Relationship Id="rId22" Type="http://schemas.openxmlformats.org/officeDocument/2006/relationships/font" Target="fonts/Rubik-italic.fntdata"/><Relationship Id="rId10" Type="http://schemas.openxmlformats.org/officeDocument/2006/relationships/slide" Target="slides/slide4.xml"/><Relationship Id="rId21" Type="http://schemas.openxmlformats.org/officeDocument/2006/relationships/font" Target="fonts/Rubi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ubi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Medium-bold.fntdata"/><Relationship Id="rId16" Type="http://schemas.openxmlformats.org/officeDocument/2006/relationships/font" Target="fonts/RubikMedium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ubikMedium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ubik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d51c6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61d51c65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e3bb9e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3e3bb9e1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e3bb9e1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63e3bb9e1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dc5c9ef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1dc5c9efa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d51c659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1d51c659d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41a5e9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241a5e99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41a5e9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241a5e99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41a5e9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6241a5e99a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41a5e9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241a5e99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909450" y="2034600"/>
            <a:ext cx="7325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48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Métodos Arrays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/>
        </p:nvSpPr>
        <p:spPr>
          <a:xfrm>
            <a:off x="401400" y="254025"/>
            <a:ext cx="8341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for()</a:t>
            </a: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485475" y="1902575"/>
            <a:ext cx="8172900" cy="324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/>
        </p:nvSpPr>
        <p:spPr>
          <a:xfrm>
            <a:off x="583000" y="2066675"/>
            <a:ext cx="79644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33333"/>
                </a:solidFill>
                <a:latin typeface="Rubik"/>
                <a:ea typeface="Rubik"/>
                <a:cs typeface="Rubik"/>
                <a:sym typeface="Rubik"/>
              </a:rPr>
              <a:t>Sintaxis:</a:t>
            </a:r>
            <a:endParaRPr>
              <a:solidFill>
                <a:srgbClr val="33333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b="1"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[expresion-inicial]</a:t>
            </a: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[condicion]</a:t>
            </a: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[expresion-final]</a:t>
            </a: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sentencia</a:t>
            </a:r>
            <a:endParaRPr b="1"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expresion-inicial: 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Una expresión (incluyendo las expresiones de asignación) o la declaración de variable.</a:t>
            </a:r>
            <a:endParaRPr b="1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condición: 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Una expresión para ser evaluada antes de cada iteración del bucle.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expresion-final: 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Una expresión para ser evaluada al final de cada iteración del bucle.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sentencia: 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Una sentencia que se ejecuta mientras la condición se evalúa como verdadera.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485475" y="1044700"/>
            <a:ext cx="8172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 un bucle que consiste en tres expresiones opcionales, encerradas en paréntesis y separadas por puntos y comas, seguidas de una sentencia ejecutada en un bucle.</a:t>
            </a:r>
            <a:endParaRPr sz="21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/>
        </p:nvSpPr>
        <p:spPr>
          <a:xfrm>
            <a:off x="401400" y="250325"/>
            <a:ext cx="8166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Ejemplos for():</a:t>
            </a:r>
            <a:endParaRPr sz="18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1200"/>
            <a:ext cx="42672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00" y="1049833"/>
            <a:ext cx="4876800" cy="320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01400" y="254025"/>
            <a:ext cx="8341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forEach()</a:t>
            </a: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485475" y="1044700"/>
            <a:ext cx="8172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ubik"/>
              <a:buChar char="-"/>
            </a:pPr>
            <a:r>
              <a:rPr lang="es-419" sz="21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Ejecuta una función en cada elemento del array</a:t>
            </a:r>
            <a:endParaRPr sz="21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"/>
              <a:buChar char="-"/>
            </a:pPr>
            <a:r>
              <a:rPr lang="es-419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forEach() no modifica el array sobre el que se ejecuta</a:t>
            </a:r>
            <a:endParaRPr sz="21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485475" y="1902575"/>
            <a:ext cx="8172900" cy="324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9"/>
          <p:cNvSpPr txBox="1"/>
          <p:nvPr/>
        </p:nvSpPr>
        <p:spPr>
          <a:xfrm>
            <a:off x="734775" y="2066675"/>
            <a:ext cx="76743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33333"/>
                </a:solidFill>
                <a:latin typeface="Rubik"/>
                <a:ea typeface="Rubik"/>
                <a:cs typeface="Rubik"/>
                <a:sym typeface="Rubik"/>
              </a:rPr>
              <a:t>Sintaxis:</a:t>
            </a:r>
            <a:endParaRPr>
              <a:solidFill>
                <a:srgbClr val="33333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arr.forEach(function callback(elementoActual, índice, array)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  // lo que queres hacer en cada elemento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}[, thisArg]);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elementoActual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el elemento de array que está siendo evaluado. ES OBLIGATORIO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índice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se puede pasar el índice (posición) del elemento actual. OPCIONAL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se puede pasar el array evaluado. OPCIONAL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thisArg</a:t>
            </a:r>
            <a:r>
              <a:rPr lang="es-419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el valor de this cuando se ejecuta la función.OPCIONAL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/>
        </p:nvSpPr>
        <p:spPr>
          <a:xfrm>
            <a:off x="401400" y="250325"/>
            <a:ext cx="8166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Ejemplos forEach():</a:t>
            </a:r>
            <a:endParaRPr sz="18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5875"/>
            <a:ext cx="4426876" cy="27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5">
            <a:alphaModFix/>
          </a:blip>
          <a:srcRect b="0" l="396" r="406" t="0"/>
          <a:stretch/>
        </p:blipFill>
        <p:spPr>
          <a:xfrm>
            <a:off x="4717125" y="1415875"/>
            <a:ext cx="4426875" cy="27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401400" y="254025"/>
            <a:ext cx="8341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map()</a:t>
            </a: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485550" y="1113188"/>
            <a:ext cx="81729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"/>
              <a:buChar char="-"/>
            </a:pPr>
            <a:r>
              <a:rPr lang="es-419" sz="21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 un nuevo array con los resultados de la ejecución de la función indicada como parámetro.</a:t>
            </a:r>
            <a:endParaRPr sz="21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"/>
              <a:buChar char="-"/>
            </a:pPr>
            <a:r>
              <a:rPr lang="es-419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map() no modifica el array sobre el que se ejecuta</a:t>
            </a:r>
            <a:endParaRPr sz="21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485475" y="2618500"/>
            <a:ext cx="8172900" cy="252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1"/>
          <p:cNvSpPr txBox="1"/>
          <p:nvPr/>
        </p:nvSpPr>
        <p:spPr>
          <a:xfrm>
            <a:off x="734775" y="2892800"/>
            <a:ext cx="76743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33333"/>
                </a:solidFill>
                <a:latin typeface="Rubik"/>
                <a:ea typeface="Rubik"/>
                <a:cs typeface="Rubik"/>
                <a:sym typeface="Rubik"/>
              </a:rPr>
              <a:t>Sintaxis:</a:t>
            </a:r>
            <a:endParaRPr>
              <a:solidFill>
                <a:srgbClr val="33333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var nuevoArray = </a:t>
            </a: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arr.map(function callback(elementoActual, índice, array)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  // lo que queres hacer en cada elemento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}[, thisArg]);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401400" y="250325"/>
            <a:ext cx="8166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Ejemplos map():</a:t>
            </a:r>
            <a:endParaRPr sz="18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250" y="1390875"/>
            <a:ext cx="5294899" cy="23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401400" y="254025"/>
            <a:ext cx="8341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filter</a:t>
            </a:r>
            <a:r>
              <a:rPr lang="es-419" sz="36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()</a:t>
            </a:r>
            <a:endParaRPr sz="3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485475" y="1044700"/>
            <a:ext cx="81729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ubik"/>
              <a:buChar char="-"/>
            </a:pPr>
            <a:r>
              <a:rPr lang="es-419" sz="21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 un nuevo array con todos los elementos que cumplan la condición que establecemos en la función</a:t>
            </a:r>
            <a:endParaRPr sz="21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"/>
              <a:buChar char="-"/>
            </a:pPr>
            <a:r>
              <a:rPr lang="es-419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filter</a:t>
            </a:r>
            <a:r>
              <a:rPr lang="es-419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() no modifica el array sobre el que se ejecuta</a:t>
            </a:r>
            <a:endParaRPr sz="21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485475" y="2676725"/>
            <a:ext cx="8172900" cy="2466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3"/>
          <p:cNvSpPr txBox="1"/>
          <p:nvPr/>
        </p:nvSpPr>
        <p:spPr>
          <a:xfrm>
            <a:off x="734850" y="3139175"/>
            <a:ext cx="76743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33333"/>
                </a:solidFill>
                <a:latin typeface="Rubik"/>
                <a:ea typeface="Rubik"/>
                <a:cs typeface="Rubik"/>
                <a:sym typeface="Rubik"/>
              </a:rPr>
              <a:t>Sintaxis:</a:t>
            </a:r>
            <a:endParaRPr>
              <a:solidFill>
                <a:srgbClr val="33333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var result = </a:t>
            </a: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arr.filter(function callback(elementoActual, índice, array) {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  // lo que queres hacer en cada elemento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-419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}[, thisArg]);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401400" y="250325"/>
            <a:ext cx="8166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2100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Ejemplos filter():</a:t>
            </a:r>
            <a:endParaRPr sz="1800">
              <a:solidFill>
                <a:srgbClr val="FFFFFF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162" name="Google Shape;1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25" y="1501400"/>
            <a:ext cx="8350551" cy="2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