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58BA3-FA13-4151-863A-12569FEA5A67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4CFFB-BB95-4D7A-A8CD-C43069CCE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81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58BA3-FA13-4151-863A-12569FEA5A67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4CFFB-BB95-4D7A-A8CD-C43069CCE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03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58BA3-FA13-4151-863A-12569FEA5A67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4CFFB-BB95-4D7A-A8CD-C43069CCE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3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58BA3-FA13-4151-863A-12569FEA5A67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4CFFB-BB95-4D7A-A8CD-C43069CCE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30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58BA3-FA13-4151-863A-12569FEA5A67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4CFFB-BB95-4D7A-A8CD-C43069CCE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41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58BA3-FA13-4151-863A-12569FEA5A67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4CFFB-BB95-4D7A-A8CD-C43069CCE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703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58BA3-FA13-4151-863A-12569FEA5A67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4CFFB-BB95-4D7A-A8CD-C43069CCE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65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58BA3-FA13-4151-863A-12569FEA5A67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4CFFB-BB95-4D7A-A8CD-C43069CCE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25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58BA3-FA13-4151-863A-12569FEA5A67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4CFFB-BB95-4D7A-A8CD-C43069CCE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328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58BA3-FA13-4151-863A-12569FEA5A67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4CFFB-BB95-4D7A-A8CD-C43069CCE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30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58BA3-FA13-4151-863A-12569FEA5A67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4CFFB-BB95-4D7A-A8CD-C43069CCE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58BA3-FA13-4151-863A-12569FEA5A67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4CFFB-BB95-4D7A-A8CD-C43069CCE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90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Action Button: Forward or Next 5">
            <a:hlinkClick r:id="" action="ppaction://hlinkshowjump?jump=nextslide" highlightClick="1"/>
          </p:cNvPr>
          <p:cNvSpPr/>
          <p:nvPr/>
        </p:nvSpPr>
        <p:spPr>
          <a:xfrm>
            <a:off x="2968053" y="584617"/>
            <a:ext cx="5741233" cy="499172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19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FIAP VSTP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FIAP</dc:creator>
  <cp:lastModifiedBy>FIAP</cp:lastModifiedBy>
  <cp:revision>1</cp:revision>
  <dcterms:created xsi:type="dcterms:W3CDTF">2016-09-08T23:34:00Z</dcterms:created>
  <dcterms:modified xsi:type="dcterms:W3CDTF">2016-09-08T23:35:21Z</dcterms:modified>
</cp:coreProperties>
</file>