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58" r:id="rId3"/>
    <p:sldId id="271" r:id="rId4"/>
    <p:sldId id="275" r:id="rId5"/>
    <p:sldId id="259" r:id="rId6"/>
    <p:sldId id="276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AEFE-5354-469C-A3D2-20A400632FBB}" type="datetimeFigureOut">
              <a:rPr lang="pt-BR" smtClean="0"/>
              <a:pPr/>
              <a:t>10/08/2018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9C5B0-C542-4335-A929-C3986EB35E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9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9C5B0-C542-4335-A929-C3986EB35E3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7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334F-12DA-4830-9E41-CA2128A54216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1937-BBD0-44F0-87C2-F5099C1CC359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55DB-C5FF-4719-A721-E61355DDB8D7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1697-FF29-44E0-8017-CF6B86E837B7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FE4-AB73-4719-87F3-9284F89A10D1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23FC-5682-4E0B-BD53-45746AE7FB94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310A-308C-4AC6-9391-D49A8691CBF2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0AAE-3399-44BC-93EC-82A46B0A7B7E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D9A7-98AE-4717-BDEF-C1691327D54C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008-5724-48AE-AD46-4BB0EF7F517C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BD4C-4A6B-4A2D-952F-15F6813C38DF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2A657E-F0A8-47F2-98EC-02DAAF0E46E5}" type="datetime1">
              <a:rPr lang="pt-BR" smtClean="0"/>
              <a:pPr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8722F2-E8FC-4426-8730-0314787415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7992888" cy="4824536"/>
          </a:xfrm>
        </p:spPr>
        <p:txBody>
          <a:bodyPr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AGOSTO  -  2018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7848872" cy="3744416"/>
          </a:xfrm>
        </p:spPr>
        <p:txBody>
          <a:bodyPr>
            <a:normAutofit fontScale="55000" lnSpcReduction="20000"/>
          </a:bodyPr>
          <a:lstStyle/>
          <a:p>
            <a:pPr algn="ctr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43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INTERFACE WEB PARA CONTROLE DE PISADA</a:t>
            </a:r>
          </a:p>
          <a:p>
            <a:pPr algn="ctr"/>
            <a:endParaRPr lang="pt-BR" sz="43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pt-BR" sz="4300" dirty="0" smtClean="0">
              <a:cs typeface="Times New Roman" panose="02020603050405020304" pitchFamily="18" charset="0"/>
            </a:endParaRPr>
          </a:p>
          <a:p>
            <a:pPr algn="ctr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sz="31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Discente: </a:t>
            </a:r>
            <a:r>
              <a:rPr lang="pt-BR" sz="3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Gabriel Belizário Alves</a:t>
            </a:r>
          </a:p>
          <a:p>
            <a:pPr algn="r"/>
            <a:r>
              <a:rPr lang="pt-BR" sz="31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Matricula: </a:t>
            </a:r>
            <a:r>
              <a:rPr lang="pt-BR" sz="3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20141610411</a:t>
            </a:r>
            <a:endParaRPr lang="pt-BR" sz="3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r"/>
            <a:endParaRPr lang="pt-BR" sz="31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r"/>
            <a:r>
              <a:rPr lang="pt-BR" sz="31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Professor:</a:t>
            </a:r>
            <a:r>
              <a:rPr lang="pt-BR" sz="3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BR" sz="3100" dirty="0" smtClean="0">
                <a:solidFill>
                  <a:schemeClr val="tx1"/>
                </a:solidFill>
              </a:rPr>
              <a:t>Luiz Carlos</a:t>
            </a:r>
          </a:p>
          <a:p>
            <a:pPr algn="r"/>
            <a:r>
              <a:rPr lang="pt-BR" sz="31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Disciplina: </a:t>
            </a:r>
            <a:r>
              <a:rPr lang="pt-BR" sz="3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Desenvolvimento WEB</a:t>
            </a:r>
            <a:endParaRPr lang="pt-BR" sz="31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r"/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Emilly\Desktop\Cópia de INSTITUTO PARAÍ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84584" y="700013"/>
            <a:ext cx="8640960" cy="864096"/>
          </a:xfrm>
        </p:spPr>
        <p:txBody>
          <a:bodyPr>
            <a:normAutofit fontScale="90000"/>
          </a:bodyPr>
          <a:lstStyle/>
          <a:p>
            <a:pPr algn="r"/>
            <a:r>
              <a:rPr lang="pt-B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7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pt-BR" sz="2700" b="1" dirty="0" smtClean="0">
                <a:latin typeface="+mn-lt"/>
                <a:cs typeface="Times New Roman" panose="02020603050405020304" pitchFamily="18" charset="0"/>
              </a:rPr>
            </a:br>
            <a:r>
              <a:rPr lang="pt-BR" sz="27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27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smtClean="0">
                <a:latin typeface="Calibri" panose="020F0502020204030204" pitchFamily="34" charset="0"/>
              </a:rPr>
              <a:t/>
            </a:r>
            <a:br>
              <a:rPr lang="pt-BR" sz="2700" b="1" dirty="0" smtClean="0">
                <a:latin typeface="Calibri" panose="020F0502020204030204" pitchFamily="34" charset="0"/>
              </a:rPr>
            </a:br>
            <a:endParaRPr lang="pt-BR" sz="2700" b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5184576"/>
          </a:xfrm>
        </p:spPr>
        <p:txBody>
          <a:bodyPr/>
          <a:lstStyle/>
          <a:p>
            <a:pPr algn="just"/>
            <a:endParaRPr lang="pt-BR" sz="1800" dirty="0" smtClean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/>
              <a:t>Os tipos de pisada se referem ao movimento que o </a:t>
            </a:r>
            <a:r>
              <a:rPr lang="pt-BR" sz="2000" dirty="0" smtClean="0"/>
              <a:t>pé faz quando </a:t>
            </a:r>
            <a:r>
              <a:rPr lang="pt-BR" sz="2000" dirty="0"/>
              <a:t>uma pessoa dá um passo. Esses movimentos são fisiológicos de qualquer ser humano e acontecem de forma natural, para que seja possível amortecer o peso e o impacto do nosso corpo em nossas atividades.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Tipos de Pisada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r>
              <a:rPr lang="pt-BR" sz="2000" dirty="0" smtClean="0"/>
              <a:t>Pisada </a:t>
            </a:r>
            <a:r>
              <a:rPr lang="pt-BR" sz="2000" dirty="0" err="1" smtClean="0"/>
              <a:t>Pronada</a:t>
            </a:r>
            <a:r>
              <a:rPr lang="pt-BR" sz="2000" dirty="0" smtClean="0"/>
              <a:t> (para dentro)</a:t>
            </a:r>
          </a:p>
          <a:p>
            <a:pPr algn="just"/>
            <a:r>
              <a:rPr lang="pt-BR" sz="2000" dirty="0" smtClean="0"/>
              <a:t>Pisada </a:t>
            </a:r>
            <a:r>
              <a:rPr lang="pt-BR" sz="2000" dirty="0" err="1" smtClean="0"/>
              <a:t>Supinada</a:t>
            </a:r>
            <a:r>
              <a:rPr lang="pt-BR" sz="2000" dirty="0" smtClean="0"/>
              <a:t> (para fora)</a:t>
            </a:r>
            <a:endParaRPr lang="pt-BR" sz="2000" dirty="0"/>
          </a:p>
          <a:p>
            <a:pPr marL="457200" indent="-457200" algn="just">
              <a:buAutoNum type="arabicPeriod"/>
            </a:pPr>
            <a:endParaRPr lang="pt-BR" b="1" dirty="0" smtClean="0"/>
          </a:p>
          <a:p>
            <a:pPr marL="457200" indent="-457200" algn="just"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06754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b="1" dirty="0" smtClean="0"/>
              <a:t>Introdução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r="10709"/>
          <a:stretch/>
        </p:blipFill>
        <p:spPr>
          <a:xfrm>
            <a:off x="4216847" y="3950765"/>
            <a:ext cx="2592288" cy="22860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163148"/>
            <a:ext cx="716867" cy="369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2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7968" y="361651"/>
            <a:ext cx="6156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b="1" dirty="0">
                <a:cs typeface="Times New Roman" panose="02020603050405020304" pitchFamily="18" charset="0"/>
              </a:rPr>
              <a:t/>
            </a:r>
            <a:br>
              <a:rPr lang="pt-BR" sz="2400" b="1" dirty="0"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</a:rPr>
              <a:t/>
            </a:r>
            <a:br>
              <a:rPr lang="pt-BR" sz="2400" b="1" dirty="0">
                <a:latin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6675" y="1071320"/>
            <a:ext cx="392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b="1" dirty="0" smtClean="0"/>
              <a:t>Estudo de Caso</a:t>
            </a:r>
            <a:endParaRPr lang="pt-BR" b="1" dirty="0" smtClean="0"/>
          </a:p>
          <a:p>
            <a:endParaRPr lang="pt-BR" b="1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104148"/>
            <a:ext cx="781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Protótipo de sensores instalados em uma palmilha que detecta o tipo de pisada e torna possível um diagnóstico em tempo real.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Interface WEB que facilite o entendimento do problema que o paciente possui, e possibilita a visualização de forma interativa.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Protótipo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4" r="8697"/>
          <a:stretch/>
        </p:blipFill>
        <p:spPr>
          <a:xfrm>
            <a:off x="561950" y="2644378"/>
            <a:ext cx="1296144" cy="2996952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 flipV="1">
            <a:off x="1758800" y="3051795"/>
            <a:ext cx="478309" cy="59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2876" r="12876" b="12876"/>
          <a:stretch/>
        </p:blipFill>
        <p:spPr>
          <a:xfrm>
            <a:off x="2262856" y="1751657"/>
            <a:ext cx="1584176" cy="1584176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3131840" y="3645024"/>
            <a:ext cx="302119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8" b="10056"/>
          <a:stretch/>
        </p:blipFill>
        <p:spPr>
          <a:xfrm>
            <a:off x="3028080" y="4879714"/>
            <a:ext cx="2397646" cy="1872208"/>
          </a:xfrm>
          <a:prstGeom prst="rect">
            <a:avLst/>
          </a:prstGeom>
        </p:spPr>
      </p:pic>
      <p:cxnSp>
        <p:nvCxnSpPr>
          <p:cNvPr id="22" name="Conector em curva 21"/>
          <p:cNvCxnSpPr/>
          <p:nvPr/>
        </p:nvCxnSpPr>
        <p:spPr>
          <a:xfrm rot="5400000" flipH="1" flipV="1">
            <a:off x="5790859" y="4586405"/>
            <a:ext cx="1306698" cy="115212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7" t="470" r="24402" b="-470"/>
          <a:stretch/>
        </p:blipFill>
        <p:spPr>
          <a:xfrm rot="5400000">
            <a:off x="6866196" y="2986473"/>
            <a:ext cx="1008117" cy="1852093"/>
          </a:xfrm>
          <a:prstGeom prst="rect">
            <a:avLst/>
          </a:prstGeom>
        </p:spPr>
      </p:pic>
      <p:cxnSp>
        <p:nvCxnSpPr>
          <p:cNvPr id="25" name="Conector em curva 24"/>
          <p:cNvCxnSpPr/>
          <p:nvPr/>
        </p:nvCxnSpPr>
        <p:spPr>
          <a:xfrm rot="10800000">
            <a:off x="6444208" y="2644378"/>
            <a:ext cx="792088" cy="56859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uvem 25"/>
          <p:cNvSpPr/>
          <p:nvPr/>
        </p:nvSpPr>
        <p:spPr>
          <a:xfrm>
            <a:off x="4572000" y="1628800"/>
            <a:ext cx="187220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WEB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708" y="548680"/>
            <a:ext cx="8229600" cy="6000328"/>
          </a:xfrm>
        </p:spPr>
        <p:txBody>
          <a:bodyPr/>
          <a:lstStyle/>
          <a:p>
            <a:pPr marL="0" indent="0" algn="r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dirty="0">
                <a:cs typeface="Times New Roman" panose="02020603050405020304" pitchFamily="18" charset="0"/>
              </a:rPr>
              <a:t/>
            </a:r>
            <a:br>
              <a:rPr lang="pt-BR" b="1" dirty="0">
                <a:cs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</a:rPr>
              <a:t/>
            </a:r>
            <a:br>
              <a:rPr lang="pt-BR" b="1" dirty="0">
                <a:latin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2362" y="951111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b="1" dirty="0" smtClean="0"/>
              <a:t>Protótipo</a:t>
            </a:r>
            <a:endParaRPr lang="pt-BR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48" y="1577460"/>
            <a:ext cx="6480720" cy="486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708" y="548680"/>
            <a:ext cx="8229600" cy="6000328"/>
          </a:xfrm>
        </p:spPr>
        <p:txBody>
          <a:bodyPr/>
          <a:lstStyle/>
          <a:p>
            <a:pPr marL="0" indent="0" algn="r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dirty="0">
                <a:cs typeface="Times New Roman" panose="02020603050405020304" pitchFamily="18" charset="0"/>
              </a:rPr>
              <a:t/>
            </a:r>
            <a:br>
              <a:rPr lang="pt-BR" b="1" dirty="0">
                <a:cs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b="1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</a:rPr>
              <a:t/>
            </a:r>
            <a:br>
              <a:rPr lang="pt-BR" b="1" dirty="0">
                <a:latin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2362" y="951111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b="1" dirty="0" smtClean="0"/>
              <a:t>Interface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344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980728"/>
            <a:ext cx="7416824" cy="422872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t-BR" sz="5400" b="1" dirty="0" smtClean="0"/>
          </a:p>
          <a:p>
            <a:pPr algn="ctr">
              <a:buNone/>
            </a:pPr>
            <a:endParaRPr lang="pt-BR" sz="5400" b="1" dirty="0" smtClean="0"/>
          </a:p>
          <a:p>
            <a:pPr algn="ctr">
              <a:buNone/>
            </a:pPr>
            <a:r>
              <a:rPr lang="pt-BR" sz="5400" b="1" dirty="0" smtClean="0"/>
              <a:t>Obrigado!</a:t>
            </a:r>
            <a:endParaRPr lang="pt-B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83</Words>
  <Application>Microsoft Office PowerPoint</Application>
  <PresentationFormat>Apresentação na tela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Brilho</vt:lpstr>
      <vt:lpstr>AGOSTO  -  2018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Emilly</dc:creator>
  <cp:lastModifiedBy>Irlly</cp:lastModifiedBy>
  <cp:revision>97</cp:revision>
  <dcterms:created xsi:type="dcterms:W3CDTF">2015-11-14T22:08:28Z</dcterms:created>
  <dcterms:modified xsi:type="dcterms:W3CDTF">2018-08-10T14:26:52Z</dcterms:modified>
</cp:coreProperties>
</file>