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A5E66-F580-414B-9ECE-37421469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66680-0A65-40E2-B7A5-06196D59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DAC3B-35A6-4E4D-A5CE-10386277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A445E-B00A-4CF5-9C93-1832AA8C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BFDF3-3BC7-4C7E-9D0F-D429701A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2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86F75-3B50-4823-8508-7476B648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B450FA-5E1B-43E9-B367-8E4E5DF4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837EBE-64ED-41F2-AC88-661DE655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D9763-AF3B-4275-AF3E-7FCFBF46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37340-E824-44AF-86E5-5144D4A1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E2D06-EE27-442E-BCE7-72F5B599D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E7B2C3-2044-46B4-8663-0113E6F6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C3226-2448-4A59-BAA9-E99450AF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6481B-9CEF-474C-8F26-C6375A51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3D801-5F13-4B31-9046-B6401835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7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E12B-789E-4EAF-BDD1-809402AD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E7957-5CCA-41FA-92FA-BA693339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590A6F-AB07-4BC0-AE5C-1C6CEFD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213242-F509-4DA4-A11E-F9A652AA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C740AC-1BE0-40AA-AE8E-0C682D0C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29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95BCB-2D55-4DA3-9F66-85809FB7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CE831-7B50-4A75-B8EC-93C3FCFD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07C293-E096-48C8-ACC4-437F1579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039079-647C-4E88-AEF6-E0757B81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A0918F-B447-4BC1-B45A-BBE6248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23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BE51-D50A-4FC6-88B3-1D9FCC6E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32936-AC5C-4852-A4D7-F82C4F088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BE5065-88DB-4569-93E8-5A7048AD8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E36AB4-7388-44C9-886D-75FEC25E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E5BD4-7A44-4711-953A-E0D8F999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8497FB-E986-41C2-A5E1-CCFEB32D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7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5BD4F-32E1-4EB5-B48A-0C42E655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4527F-FA2A-4E43-BF81-B74B9350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556296-A1C8-49FE-B1AE-DC1211833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C31D5B-9A58-46B9-BF0B-B3368E66C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8DE68A-D7A3-4106-A880-8A1CE324D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6BF0FE-4AE2-4C67-8E81-2C04AF93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9CFCCB-41E5-430B-A8C8-7D8A801A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9C9E52-3086-4B66-8C75-8B41FBDF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43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5CB08-E9C4-470D-9125-0AD7C855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B94610-0349-493D-B3A5-001628CB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48FB2-B46B-4EB7-9A31-220408FC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470516-509A-4F45-B861-FB0208A1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3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64EA5A-A565-4AA4-B4DB-ED23666D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7CF7E4-CB3D-4DBF-8C7E-EE5B6CD8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913566-D6CA-4F8D-8164-CBF0967C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79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C91C0-B836-4BA7-9023-50B813F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5D8F1-8D10-4517-90D5-A0BC7E98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8D5846-EB7B-4072-BDE5-878C8E6A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5354C6-330B-4F81-8D1F-7C491E95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9C6787-DA8B-4B60-9B27-A4F245EA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257EBF-2A65-4D17-847F-540B43D7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3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7A4E-F9EC-4780-8C7F-8CE994EC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21D820-4766-449B-9D5E-E79C4D642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2CBE55-9ADD-48DF-94F8-59408B83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A2B5F1-B192-449F-BCE8-BB93AD30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2F712F-DF6F-420D-81A1-EF9F4A85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A3A59-1C81-42B5-85FB-19BEBE03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5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0BD365-F489-4657-9B4A-F3C69973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82D1FC-55A6-4421-AF2B-49CB67A5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AD9C1-A15F-4CEC-8700-14FA7D9AD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4921-3166-4E2E-958A-71C7B425F82F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DF776-647F-4ECA-8F36-07902C800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7A48E4-4E13-4B41-84DE-C9AB854FE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AF74-94C3-4C2E-AAA0-23ECEADC6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A8BE-4BB2-44F7-807D-47D2F3FE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228" y="1503680"/>
            <a:ext cx="9949543" cy="2387600"/>
          </a:xfrm>
        </p:spPr>
        <p:txBody>
          <a:bodyPr anchor="ctr">
            <a:normAutofit fontScale="90000"/>
          </a:bodyPr>
          <a:lstStyle/>
          <a:p>
            <a:r>
              <a:rPr lang="pt-BR" b="1" dirty="0">
                <a:latin typeface="Poppins" panose="00000500000000000000" pitchFamily="2" charset="0"/>
                <a:cs typeface="Poppins" panose="00000500000000000000" pitchFamily="2" charset="0"/>
              </a:rPr>
              <a:t>ALGORITMO PARA CÁLCULO DE DETERMINANTES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12F052-B6BC-43EA-928E-2235C484F59F}"/>
              </a:ext>
            </a:extLst>
          </p:cNvPr>
          <p:cNvSpPr txBox="1"/>
          <p:nvPr/>
        </p:nvSpPr>
        <p:spPr>
          <a:xfrm>
            <a:off x="535577" y="4794068"/>
            <a:ext cx="4545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Bruno Barbosa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Fabrício Rangel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Gabriel Resende Spirlandelli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Tatiana Miyazaki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Murilo Torres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Vinícius Polo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049FB3-BBEA-4C8F-A3E8-8995D2F8B750}"/>
              </a:ext>
            </a:extLst>
          </p:cNvPr>
          <p:cNvSpPr txBox="1"/>
          <p:nvPr/>
        </p:nvSpPr>
        <p:spPr>
          <a:xfrm>
            <a:off x="8159931" y="5902063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Disciplina: Álgebra Linear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Professor: Carlos Eduardo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Zaia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4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03469-B950-4AF1-A9A9-E84D82CB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63" y="1721121"/>
            <a:ext cx="10515600" cy="3112137"/>
          </a:xfrm>
        </p:spPr>
        <p:txBody>
          <a:bodyPr>
            <a:normAutofit/>
          </a:bodyPr>
          <a:lstStyle/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Linguagem de programação: Java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Método utilizado: Teorema de Laplace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Função Recursiva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Geração de matrizes com a ordem especifica do usuário</a:t>
            </a:r>
          </a:p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Disponível no GitHub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A49790C-25F7-47D7-AF43-63811A8BD874}"/>
              </a:ext>
            </a:extLst>
          </p:cNvPr>
          <p:cNvSpPr txBox="1">
            <a:spLocks/>
          </p:cNvSpPr>
          <p:nvPr/>
        </p:nvSpPr>
        <p:spPr>
          <a:xfrm>
            <a:off x="851263" y="731108"/>
            <a:ext cx="10515600" cy="75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>
                <a:latin typeface="Poppins" panose="00000500000000000000" pitchFamily="2" charset="0"/>
                <a:cs typeface="Poppins" panose="00000500000000000000" pitchFamily="2" charset="0"/>
              </a:rPr>
              <a:t>Pontos principais do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79693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A49790C-25F7-47D7-AF43-63811A8BD874}"/>
              </a:ext>
            </a:extLst>
          </p:cNvPr>
          <p:cNvSpPr txBox="1">
            <a:spLocks/>
          </p:cNvSpPr>
          <p:nvPr/>
        </p:nvSpPr>
        <p:spPr>
          <a:xfrm>
            <a:off x="851263" y="731108"/>
            <a:ext cx="10515600" cy="75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>
                <a:latin typeface="Poppins" panose="00000500000000000000" pitchFamily="2" charset="0"/>
                <a:cs typeface="Poppins" panose="00000500000000000000" pitchFamily="2" charset="0"/>
              </a:rPr>
              <a:t>O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564BE58-3E0D-4A47-BF9D-E0913C77EB3E}"/>
                  </a:ext>
                </a:extLst>
              </p:cNvPr>
              <p:cNvSpPr txBox="1"/>
              <p:nvPr/>
            </p:nvSpPr>
            <p:spPr>
              <a:xfrm>
                <a:off x="378823" y="1485989"/>
                <a:ext cx="10633166" cy="201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ⅈ+</m:t>
                              </m:r>
                              <m:r>
                                <a:rPr lang="pt-BR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p>
                        </m:e>
                      </m:nary>
                      <m:r>
                        <a:rPr lang="pt-BR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</m:sSub>
                      <m:r>
                        <a:rPr lang="pt-BR" sz="4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564BE58-3E0D-4A47-BF9D-E0913C77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485989"/>
                <a:ext cx="10633166" cy="2010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BA70FFC-96F8-4BB4-BE68-B12036DA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3937657"/>
            <a:ext cx="10515600" cy="477590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Método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CalcularDeterminante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[][] matriz,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Ordem)</a:t>
            </a:r>
          </a:p>
        </p:txBody>
      </p:sp>
    </p:spTree>
    <p:extLst>
      <p:ext uri="{BB962C8B-B14F-4D97-AF65-F5344CB8AC3E}">
        <p14:creationId xmlns:p14="http://schemas.microsoft.com/office/powerpoint/2010/main" val="204292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A49790C-25F7-47D7-AF43-63811A8BD874}"/>
              </a:ext>
            </a:extLst>
          </p:cNvPr>
          <p:cNvSpPr txBox="1">
            <a:spLocks/>
          </p:cNvSpPr>
          <p:nvPr/>
        </p:nvSpPr>
        <p:spPr>
          <a:xfrm>
            <a:off x="851263" y="731108"/>
            <a:ext cx="10515600" cy="75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>
                <a:latin typeface="Poppins" panose="00000500000000000000" pitchFamily="2" charset="0"/>
                <a:cs typeface="Poppins" panose="00000500000000000000" pitchFamily="2" charset="0"/>
              </a:rPr>
              <a:t>O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564BE58-3E0D-4A47-BF9D-E0913C77EB3E}"/>
                  </a:ext>
                </a:extLst>
              </p:cNvPr>
              <p:cNvSpPr txBox="1"/>
              <p:nvPr/>
            </p:nvSpPr>
            <p:spPr>
              <a:xfrm>
                <a:off x="3085012" y="2279140"/>
                <a:ext cx="5760720" cy="865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d>
                            <m:dPr>
                              <m:ctrlPr>
                                <a:rPr lang="pt-BR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4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564BE58-3E0D-4A47-BF9D-E0913C77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012" y="2279140"/>
                <a:ext cx="5760720" cy="865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BA70FFC-96F8-4BB4-BE68-B12036DA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3937657"/>
            <a:ext cx="10515600" cy="477590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Método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NovaMatriz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novaOrdem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colunaExcluir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[][] </a:t>
            </a:r>
            <a:r>
              <a:rPr lang="pt-BR" dirty="0" err="1">
                <a:latin typeface="Poppins" panose="00000500000000000000" pitchFamily="2" charset="0"/>
                <a:cs typeface="Poppins" panose="00000500000000000000" pitchFamily="2" charset="0"/>
              </a:rPr>
              <a:t>matrizAnt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434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Poppins</vt:lpstr>
      <vt:lpstr>Tema do Office</vt:lpstr>
      <vt:lpstr>ALGORITMO PARA CÁLCULO DE DETERMINANTES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PARA CÁLCULO DE DETERMINANTES</dc:title>
  <dc:creator>GABRIEL RESENDE SPIRLANDELLI</dc:creator>
  <cp:lastModifiedBy>GABRIEL RESENDE SPIRLANDELLI</cp:lastModifiedBy>
  <cp:revision>1</cp:revision>
  <dcterms:created xsi:type="dcterms:W3CDTF">2022-04-01T00:41:08Z</dcterms:created>
  <dcterms:modified xsi:type="dcterms:W3CDTF">2022-04-01T01:06:22Z</dcterms:modified>
</cp:coreProperties>
</file>