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CC5D-950D-0ADD-22C4-2C28C2E29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EE7C-FD6C-C35B-41FD-FBCA2294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43B6-8D12-16DE-6603-A857203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3876-54B1-E8A2-C218-2000DB8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4E47-A6B8-87AD-795A-D425B03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8AA5-37B8-43D2-2951-81CE41DE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D30-8985-7287-97AA-5543C23F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8EB-7025-E564-CA8C-9C97E095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EF6A-D66E-EB65-984B-E79EF236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D300-978F-512E-FD59-80FEEF0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404E3-4E2C-3DEE-B00D-769021153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3EED-D477-8919-6E06-5FBD76EDE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83FA-5C6B-3C80-8550-41C02C0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7AB-0CD0-ECC3-EA2D-DD2667E0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4BD4-2A9A-5B81-2039-014489A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A300-309F-67C3-F3B5-EE99146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DDB5-4655-18AA-0E87-86A4903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BBAF-BD31-40F4-B593-7936E934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3C54-C96B-9B22-5F50-67B189AF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8DAA-EEB1-05BC-F132-BB990D9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B11-4402-5D6C-24E5-FD19129D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C519-A7D8-19D0-A116-9381AC7F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1553-9256-84FD-70A0-57F4D95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C84F-E452-2717-BBFA-994A613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82FB-4895-0BA3-2D6A-CF4DB958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5423-F001-14CF-C659-5AABF9C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A053-255F-8CE7-7660-DB119E6CE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FB37-A6B4-32B9-553B-45680C5E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2872-1E3A-EB18-FDA3-BA41760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C106-882D-B2EB-3811-EC2D6E8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9F8C-F5AB-0991-C88C-833E6C7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FFE-69B6-5092-AB1E-E8490CF3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E3ED-8E6F-0781-5E66-0A2945FC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B9A3-1A64-2227-B190-38074655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DC890-0329-462E-F07A-0A6BBF51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64F2-F441-74DB-D37C-333FA62FC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CB11D-5FFD-1DD4-BBDC-465C5F74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5A148-C596-50BC-CE65-FEC75AA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ABEE-71E8-A210-5470-F225E0B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3DD6-EF41-2F8A-742C-36FD0B3B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C24FD-350D-C4BB-26B6-08F934CA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5BB0-4713-BC92-10DC-AA73C64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F4610-8151-B84C-2474-966E3EE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DCBB-2B9F-A36B-AA56-B4D5A06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1C36F-23AA-2284-49BE-3281D2B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4FF3-9936-2A1C-4525-85CE45AC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013-8A40-5154-4D95-B882B1B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3AA3-359C-D000-F75D-EC200830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2573-E5F1-9295-B7A0-B9DC12E2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B501-BA26-024E-76DD-AC7A1D4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AC28-B4FE-4A03-C374-BAB95C77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46C6-4884-125C-2D40-6EEFCB2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E00E-FBF6-2939-B5EC-1A2B22F8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55C45-BC3D-2532-5158-8856BC07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E9228-68EC-2AC4-8744-C14A1082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E641-9CD2-93A4-959F-1420AEC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4780-99D6-2741-F798-9EB411F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071C-717B-D842-3150-45686DCA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38C14-C1F4-A6A8-2F65-84098D91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71A6-EADA-B5F5-BB1C-B2C91F2E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DE44-C33C-1D0E-4CE0-DE1064F8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C7E6A-CFFC-4831-AE2C-B16130554B5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7053-63F8-83F3-8135-B6CCE79E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AA5-1C54-4777-6B44-76A248F3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A125-187B-4F87-FCA9-0B7A3FD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82700"/>
            <a:ext cx="9369284" cy="589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BDD7E-CF32-8AE5-A7F9-9AA032D9E605}"/>
              </a:ext>
            </a:extLst>
          </p:cNvPr>
          <p:cNvSpPr/>
          <p:nvPr/>
        </p:nvSpPr>
        <p:spPr>
          <a:xfrm>
            <a:off x="4023865" y="3780063"/>
            <a:ext cx="4254657" cy="2302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EEC49-EF5D-D7EB-B26A-EDA148946B33}"/>
              </a:ext>
            </a:extLst>
          </p:cNvPr>
          <p:cNvSpPr/>
          <p:nvPr/>
        </p:nvSpPr>
        <p:spPr>
          <a:xfrm>
            <a:off x="1411357" y="6145887"/>
            <a:ext cx="9479679" cy="27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F762AC-26FD-71A7-FAC8-E23C1A1BAC85}"/>
              </a:ext>
            </a:extLst>
          </p:cNvPr>
          <p:cNvSpPr/>
          <p:nvPr/>
        </p:nvSpPr>
        <p:spPr>
          <a:xfrm>
            <a:off x="4023867" y="759278"/>
            <a:ext cx="4254657" cy="2957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F75C4-845A-659F-1D8B-F9F7E83C606F}"/>
              </a:ext>
            </a:extLst>
          </p:cNvPr>
          <p:cNvSpPr/>
          <p:nvPr/>
        </p:nvSpPr>
        <p:spPr>
          <a:xfrm>
            <a:off x="1934938" y="695784"/>
            <a:ext cx="1978536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7BB0-EA1E-7BC7-DF7B-340B515635A7}"/>
              </a:ext>
            </a:extLst>
          </p:cNvPr>
          <p:cNvSpPr/>
          <p:nvPr/>
        </p:nvSpPr>
        <p:spPr>
          <a:xfrm>
            <a:off x="8388916" y="703948"/>
            <a:ext cx="2391725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2825-53E3-4CE8-CD72-47C3C5A2CF28}"/>
              </a:ext>
            </a:extLst>
          </p:cNvPr>
          <p:cNvSpPr txBox="1"/>
          <p:nvPr/>
        </p:nvSpPr>
        <p:spPr>
          <a:xfrm>
            <a:off x="198069" y="889908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d’activités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F453A-1C59-74AA-D0BC-AC37C60D3811}"/>
              </a:ext>
            </a:extLst>
          </p:cNvPr>
          <p:cNvSpPr txBox="1"/>
          <p:nvPr/>
        </p:nvSpPr>
        <p:spPr>
          <a:xfrm>
            <a:off x="1380699" y="6487722"/>
            <a:ext cx="93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d’état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8A14-006F-B280-FC8E-3D1067DE1464}"/>
              </a:ext>
            </a:extLst>
          </p:cNvPr>
          <p:cNvSpPr txBox="1"/>
          <p:nvPr/>
        </p:nvSpPr>
        <p:spPr>
          <a:xfrm>
            <a:off x="1934935" y="5396508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93FD-9870-FEF3-5A74-A5577EB28837}"/>
              </a:ext>
            </a:extLst>
          </p:cNvPr>
          <p:cNvSpPr txBox="1"/>
          <p:nvPr/>
        </p:nvSpPr>
        <p:spPr>
          <a:xfrm>
            <a:off x="5274002" y="276029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ABF9-BF3A-FA0B-7775-B9384A107782}"/>
              </a:ext>
            </a:extLst>
          </p:cNvPr>
          <p:cNvSpPr txBox="1"/>
          <p:nvPr/>
        </p:nvSpPr>
        <p:spPr>
          <a:xfrm>
            <a:off x="5203476" y="513064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Panneaux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B6E1E-A140-D1C2-9CBE-29F33584B7F8}"/>
              </a:ext>
            </a:extLst>
          </p:cNvPr>
          <p:cNvSpPr txBox="1"/>
          <p:nvPr/>
        </p:nvSpPr>
        <p:spPr>
          <a:xfrm>
            <a:off x="8748703" y="3827315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BBF60-0034-1C8C-BBEF-1904E2489E6F}"/>
              </a:ext>
            </a:extLst>
          </p:cNvPr>
          <p:cNvGrpSpPr/>
          <p:nvPr/>
        </p:nvGrpSpPr>
        <p:grpSpPr>
          <a:xfrm>
            <a:off x="1433357" y="531627"/>
            <a:ext cx="413188" cy="5614260"/>
            <a:chOff x="3276133" y="-853720"/>
            <a:chExt cx="413188" cy="5614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C9212-761B-8CB6-7CE5-1240C47563FB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9D7621-4B10-6357-4871-F50129EAD949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0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A125-187B-4F87-FCA9-0B7A3FD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82700"/>
            <a:ext cx="9369284" cy="589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FEEC49-EF5D-D7EB-B26A-EDA148946B33}"/>
              </a:ext>
            </a:extLst>
          </p:cNvPr>
          <p:cNvSpPr/>
          <p:nvPr/>
        </p:nvSpPr>
        <p:spPr>
          <a:xfrm>
            <a:off x="1411357" y="6145887"/>
            <a:ext cx="9479679" cy="27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F75C4-845A-659F-1D8B-F9F7E83C606F}"/>
              </a:ext>
            </a:extLst>
          </p:cNvPr>
          <p:cNvSpPr/>
          <p:nvPr/>
        </p:nvSpPr>
        <p:spPr>
          <a:xfrm>
            <a:off x="1934938" y="695784"/>
            <a:ext cx="1978536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7BB0-EA1E-7BC7-DF7B-340B515635A7}"/>
              </a:ext>
            </a:extLst>
          </p:cNvPr>
          <p:cNvSpPr/>
          <p:nvPr/>
        </p:nvSpPr>
        <p:spPr>
          <a:xfrm>
            <a:off x="8388916" y="703948"/>
            <a:ext cx="2391725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2825-53E3-4CE8-CD72-47C3C5A2CF28}"/>
              </a:ext>
            </a:extLst>
          </p:cNvPr>
          <p:cNvSpPr txBox="1"/>
          <p:nvPr/>
        </p:nvSpPr>
        <p:spPr>
          <a:xfrm>
            <a:off x="198069" y="889908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d’activités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F453A-1C59-74AA-D0BC-AC37C60D3811}"/>
              </a:ext>
            </a:extLst>
          </p:cNvPr>
          <p:cNvSpPr txBox="1"/>
          <p:nvPr/>
        </p:nvSpPr>
        <p:spPr>
          <a:xfrm>
            <a:off x="1380699" y="6487722"/>
            <a:ext cx="93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de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8A14-006F-B280-FC8E-3D1067DE1464}"/>
              </a:ext>
            </a:extLst>
          </p:cNvPr>
          <p:cNvSpPr txBox="1"/>
          <p:nvPr/>
        </p:nvSpPr>
        <p:spPr>
          <a:xfrm>
            <a:off x="1934935" y="5396508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93FD-9870-FEF3-5A74-A5577EB28837}"/>
              </a:ext>
            </a:extLst>
          </p:cNvPr>
          <p:cNvSpPr txBox="1"/>
          <p:nvPr/>
        </p:nvSpPr>
        <p:spPr>
          <a:xfrm>
            <a:off x="5274002" y="276029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ABF9-BF3A-FA0B-7775-B9384A107782}"/>
              </a:ext>
            </a:extLst>
          </p:cNvPr>
          <p:cNvSpPr txBox="1"/>
          <p:nvPr/>
        </p:nvSpPr>
        <p:spPr>
          <a:xfrm>
            <a:off x="5203476" y="513064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Panneaux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B6E1E-A140-D1C2-9CBE-29F33584B7F8}"/>
              </a:ext>
            </a:extLst>
          </p:cNvPr>
          <p:cNvSpPr txBox="1"/>
          <p:nvPr/>
        </p:nvSpPr>
        <p:spPr>
          <a:xfrm>
            <a:off x="8748703" y="3827315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BBF60-0034-1C8C-BBEF-1904E2489E6F}"/>
              </a:ext>
            </a:extLst>
          </p:cNvPr>
          <p:cNvGrpSpPr/>
          <p:nvPr/>
        </p:nvGrpSpPr>
        <p:grpSpPr>
          <a:xfrm>
            <a:off x="1433357" y="531627"/>
            <a:ext cx="413188" cy="5614260"/>
            <a:chOff x="3276133" y="-853720"/>
            <a:chExt cx="413188" cy="5614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C9212-761B-8CB6-7CE5-1240C47563FB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9D7621-4B10-6357-4871-F50129EAD949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620B1-724C-95CB-7F50-105CBA36778D}"/>
              </a:ext>
            </a:extLst>
          </p:cNvPr>
          <p:cNvGrpSpPr/>
          <p:nvPr/>
        </p:nvGrpSpPr>
        <p:grpSpPr>
          <a:xfrm>
            <a:off x="4001867" y="695784"/>
            <a:ext cx="4254656" cy="2941938"/>
            <a:chOff x="3276133" y="-853720"/>
            <a:chExt cx="413188" cy="5614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CB39EC-D8D4-0600-0C70-6BC82D9AECA3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8631B6-18CF-7952-3416-A8921120E454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7D442-39CF-61E6-6037-3780BE7EA4C8}"/>
              </a:ext>
            </a:extLst>
          </p:cNvPr>
          <p:cNvGrpSpPr/>
          <p:nvPr/>
        </p:nvGrpSpPr>
        <p:grpSpPr>
          <a:xfrm>
            <a:off x="4023867" y="3850804"/>
            <a:ext cx="4254656" cy="2105059"/>
            <a:chOff x="3276133" y="-853720"/>
            <a:chExt cx="413188" cy="56142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FF7AD3-2A3F-3597-3F71-85D7AABEFA37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DFF5F-B5AA-0AA0-D557-D5630BF9C41F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7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9D440-56A3-BE54-88E9-FC2DEDD0E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64" y="462169"/>
            <a:ext cx="7373871" cy="593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0F6ED1-EFFF-D432-E0B2-D2632FF7B91E}"/>
              </a:ext>
            </a:extLst>
          </p:cNvPr>
          <p:cNvSpPr/>
          <p:nvPr/>
        </p:nvSpPr>
        <p:spPr>
          <a:xfrm>
            <a:off x="9118674" y="918306"/>
            <a:ext cx="664261" cy="200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1B5E9-F460-9A43-A3EB-ECD69364B492}"/>
              </a:ext>
            </a:extLst>
          </p:cNvPr>
          <p:cNvSpPr txBox="1"/>
          <p:nvPr/>
        </p:nvSpPr>
        <p:spPr>
          <a:xfrm>
            <a:off x="9570003" y="180236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Minimap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7F847-C7C8-AA86-AE7B-F8F24AEF28EE}"/>
              </a:ext>
            </a:extLst>
          </p:cNvPr>
          <p:cNvSpPr/>
          <p:nvPr/>
        </p:nvSpPr>
        <p:spPr>
          <a:xfrm>
            <a:off x="2922814" y="3881942"/>
            <a:ext cx="150511" cy="1155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502BD-D569-447B-AC41-8FB9D27D6875}"/>
              </a:ext>
            </a:extLst>
          </p:cNvPr>
          <p:cNvSpPr txBox="1"/>
          <p:nvPr/>
        </p:nvSpPr>
        <p:spPr>
          <a:xfrm>
            <a:off x="567825" y="427498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Indicateurs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9896-B80B-9AA2-BDE0-D138FFA5265A}"/>
              </a:ext>
            </a:extLst>
          </p:cNvPr>
          <p:cNvSpPr txBox="1"/>
          <p:nvPr/>
        </p:nvSpPr>
        <p:spPr>
          <a:xfrm>
            <a:off x="654678" y="797001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C8564-9B84-6345-1D2E-89E563F233E5}"/>
              </a:ext>
            </a:extLst>
          </p:cNvPr>
          <p:cNvSpPr/>
          <p:nvPr/>
        </p:nvSpPr>
        <p:spPr>
          <a:xfrm>
            <a:off x="2515799" y="861156"/>
            <a:ext cx="5158630" cy="24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050F9-1D87-F097-6E56-6702599B65FD}"/>
              </a:ext>
            </a:extLst>
          </p:cNvPr>
          <p:cNvSpPr/>
          <p:nvPr/>
        </p:nvSpPr>
        <p:spPr>
          <a:xfrm>
            <a:off x="9118673" y="462169"/>
            <a:ext cx="66426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3485-9578-B5D6-6B3B-DC702E0054CF}"/>
              </a:ext>
            </a:extLst>
          </p:cNvPr>
          <p:cNvSpPr txBox="1"/>
          <p:nvPr/>
        </p:nvSpPr>
        <p:spPr>
          <a:xfrm>
            <a:off x="9869788" y="462169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rapides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Maneu</dc:creator>
  <cp:lastModifiedBy>Yohan Lasorsa</cp:lastModifiedBy>
  <cp:revision>5</cp:revision>
  <dcterms:created xsi:type="dcterms:W3CDTF">2023-10-04T14:25:13Z</dcterms:created>
  <dcterms:modified xsi:type="dcterms:W3CDTF">2023-10-05T16:58:09Z</dcterms:modified>
</cp:coreProperties>
</file>