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6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CC5D-950D-0ADD-22C4-2C28C2E29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BEE7C-FD6C-C35B-41FD-FBCA22943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43B6-8D12-16DE-6603-A857203A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C3876-54B1-E8A2-C218-2000DB82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44E47-A6B8-87AD-795A-D425B03B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6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8AA5-37B8-43D2-2951-81CE41DE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18D30-8985-7287-97AA-5543C23FC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98EB-7025-E564-CA8C-9C97E095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3EF6A-D66E-EB65-984B-E79EF236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D300-978F-512E-FD59-80FEEF0A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8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404E3-4E2C-3DEE-B00D-769021153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63EED-D477-8919-6E06-5FBD76EDE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83FA-5C6B-3C80-8550-41C02C0C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47AB-0CD0-ECC3-EA2D-DD2667E0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24BD4-2A9A-5B81-2039-014489A2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5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A300-309F-67C3-F3B5-EE99146C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DDDB5-4655-18AA-0E87-86A490347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7BBAF-BD31-40F4-B593-7936E934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13C54-C96B-9B22-5F50-67B189AF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48DAA-EEB1-05BC-F132-BB990D9C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4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7B11-4402-5D6C-24E5-FD19129D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1C519-A7D8-19D0-A116-9381AC7FF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81553-9256-84FD-70A0-57F4D95B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9C84F-E452-2717-BBFA-994A6133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582FB-4895-0BA3-2D6A-CF4DB958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4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5423-F001-14CF-C659-5AABF9CA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DA053-255F-8CE7-7660-DB119E6CE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2FB37-A6B4-32B9-553B-45680C5E6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52872-1E3A-EB18-FDA3-BA417600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BC106-882D-B2EB-3811-EC2D6E80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E9F8C-F5AB-0991-C88C-833E6C70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2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6FFE-69B6-5092-AB1E-E8490CF3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FE3ED-8E6F-0781-5E66-0A2945FCA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EB9A3-1A64-2227-B190-380746559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DC890-0329-462E-F07A-0A6BBF517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664F2-F441-74DB-D37C-333FA62FC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CB11D-5FFD-1DD4-BBDC-465C5F74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5A148-C596-50BC-CE65-FEC75AA7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FABEE-71E8-A210-5470-F225E0BB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3DD6-EF41-2F8A-742C-36FD0B3B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C24FD-350D-C4BB-26B6-08F934CA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B5BB0-4713-BC92-10DC-AA73C645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F4610-8151-B84C-2474-966E3EEA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DDCBB-2B9F-A36B-AA56-B4D5A062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1C36F-23AA-2284-49BE-3281D2B0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44FF3-9936-2A1C-4525-85CE45AC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C013-8A40-5154-4D95-B882B1B1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3AA3-359C-D000-F75D-EC200830E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B2573-E5F1-9295-B7A0-B9DC12E2C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B501-BA26-024E-76DD-AC7A1D4E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DAC28-B4FE-4A03-C374-BAB95C77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646C6-4884-125C-2D40-6EEFCB22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5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E00E-FBF6-2939-B5EC-1A2B22F8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55C45-BC3D-2532-5158-8856BC07F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E9228-68EC-2AC4-8744-C14A1082D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3E641-9CD2-93A4-959F-1420AEC2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7E6A-CFFC-4831-AE2C-B16130554B5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4780-99D6-2741-F798-9EB411F9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3071C-717B-D842-3150-45686DCA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3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38C14-C1F4-A6A8-2F65-84098D91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C71A6-EADA-B5F5-BB1C-B2C91F2EA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FDE44-C33C-1D0E-4CE0-DE1064F80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3C7E6A-CFFC-4831-AE2C-B16130554B5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97053-63F8-83F3-8135-B6CCE79E6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37AA5-1C54-4777-6B44-76A248F37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0FC776-3583-48FB-8275-D0E428633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D1A125-187B-4F87-FCA9-0B7A3FDCB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58" y="482700"/>
            <a:ext cx="9369284" cy="5892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1A4FE2-8EDF-E4B0-414B-2FE4DD848428}"/>
              </a:ext>
            </a:extLst>
          </p:cNvPr>
          <p:cNvSpPr/>
          <p:nvPr/>
        </p:nvSpPr>
        <p:spPr>
          <a:xfrm>
            <a:off x="1411357" y="482700"/>
            <a:ext cx="413187" cy="5614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9BDD7E-CF32-8AE5-A7F9-9AA032D9E605}"/>
              </a:ext>
            </a:extLst>
          </p:cNvPr>
          <p:cNvSpPr/>
          <p:nvPr/>
        </p:nvSpPr>
        <p:spPr>
          <a:xfrm>
            <a:off x="4023865" y="3780063"/>
            <a:ext cx="4254657" cy="2302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FEEC49-EF5D-D7EB-B26A-EDA148946B33}"/>
              </a:ext>
            </a:extLst>
          </p:cNvPr>
          <p:cNvSpPr/>
          <p:nvPr/>
        </p:nvSpPr>
        <p:spPr>
          <a:xfrm>
            <a:off x="1411357" y="6145887"/>
            <a:ext cx="9479679" cy="278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F762AC-26FD-71A7-FAC8-E23C1A1BAC85}"/>
              </a:ext>
            </a:extLst>
          </p:cNvPr>
          <p:cNvSpPr/>
          <p:nvPr/>
        </p:nvSpPr>
        <p:spPr>
          <a:xfrm>
            <a:off x="4023867" y="759278"/>
            <a:ext cx="4254657" cy="2957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F75C4-845A-659F-1D8B-F9F7E83C606F}"/>
              </a:ext>
            </a:extLst>
          </p:cNvPr>
          <p:cNvSpPr/>
          <p:nvPr/>
        </p:nvSpPr>
        <p:spPr>
          <a:xfrm>
            <a:off x="1934938" y="695784"/>
            <a:ext cx="1978536" cy="5450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D17BB0-EA1E-7BC7-DF7B-340B515635A7}"/>
              </a:ext>
            </a:extLst>
          </p:cNvPr>
          <p:cNvSpPr/>
          <p:nvPr/>
        </p:nvSpPr>
        <p:spPr>
          <a:xfrm>
            <a:off x="8388916" y="703948"/>
            <a:ext cx="2391725" cy="5450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422825-53E3-4CE8-CD72-47C3C5A2CF28}"/>
              </a:ext>
            </a:extLst>
          </p:cNvPr>
          <p:cNvSpPr txBox="1"/>
          <p:nvPr/>
        </p:nvSpPr>
        <p:spPr>
          <a:xfrm>
            <a:off x="198069" y="889908"/>
            <a:ext cx="1182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Barre </a:t>
            </a:r>
          </a:p>
          <a:p>
            <a:pPr algn="r"/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d’activités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F453A-1C59-74AA-D0BC-AC37C60D3811}"/>
              </a:ext>
            </a:extLst>
          </p:cNvPr>
          <p:cNvSpPr txBox="1"/>
          <p:nvPr/>
        </p:nvSpPr>
        <p:spPr>
          <a:xfrm>
            <a:off x="1380699" y="6487722"/>
            <a:ext cx="939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Barre de status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8A14-006F-B280-FC8E-3D1067DE1464}"/>
              </a:ext>
            </a:extLst>
          </p:cNvPr>
          <p:cNvSpPr txBox="1"/>
          <p:nvPr/>
        </p:nvSpPr>
        <p:spPr>
          <a:xfrm>
            <a:off x="1934935" y="5396508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Barre </a:t>
            </a: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latérale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2293FD-9870-FEF3-5A74-A5577EB28837}"/>
              </a:ext>
            </a:extLst>
          </p:cNvPr>
          <p:cNvSpPr txBox="1"/>
          <p:nvPr/>
        </p:nvSpPr>
        <p:spPr>
          <a:xfrm>
            <a:off x="5274002" y="2760296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Editeur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9ABF9-BF3A-FA0B-7775-B9384A107782}"/>
              </a:ext>
            </a:extLst>
          </p:cNvPr>
          <p:cNvSpPr txBox="1"/>
          <p:nvPr/>
        </p:nvSpPr>
        <p:spPr>
          <a:xfrm>
            <a:off x="5203476" y="5130646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Panneaux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3B6E1E-A140-D1C2-9CBE-29F33584B7F8}"/>
              </a:ext>
            </a:extLst>
          </p:cNvPr>
          <p:cNvSpPr txBox="1"/>
          <p:nvPr/>
        </p:nvSpPr>
        <p:spPr>
          <a:xfrm>
            <a:off x="8748703" y="3827315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Barre </a:t>
            </a: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latérale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6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79D440-56A3-BE54-88E9-FC2DEDD0E38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064" y="462169"/>
            <a:ext cx="7373871" cy="59336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0F6ED1-EFFF-D432-E0B2-D2632FF7B91E}"/>
              </a:ext>
            </a:extLst>
          </p:cNvPr>
          <p:cNvSpPr/>
          <p:nvPr/>
        </p:nvSpPr>
        <p:spPr>
          <a:xfrm>
            <a:off x="9118674" y="918306"/>
            <a:ext cx="664261" cy="2001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1B5E9-F460-9A43-A3EB-ECD69364B492}"/>
              </a:ext>
            </a:extLst>
          </p:cNvPr>
          <p:cNvSpPr txBox="1"/>
          <p:nvPr/>
        </p:nvSpPr>
        <p:spPr>
          <a:xfrm>
            <a:off x="9570003" y="1802367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Minimap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C7F847-C7C8-AA86-AE7B-F8F24AEF28EE}"/>
              </a:ext>
            </a:extLst>
          </p:cNvPr>
          <p:cNvSpPr/>
          <p:nvPr/>
        </p:nvSpPr>
        <p:spPr>
          <a:xfrm>
            <a:off x="2922814" y="3881942"/>
            <a:ext cx="150511" cy="1155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502BD-D569-447B-AC41-8FB9D27D6875}"/>
              </a:ext>
            </a:extLst>
          </p:cNvPr>
          <p:cNvSpPr txBox="1"/>
          <p:nvPr/>
        </p:nvSpPr>
        <p:spPr>
          <a:xfrm>
            <a:off x="567825" y="4274987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Indicateurs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B9896-B80B-9AA2-BDE0-D138FFA5265A}"/>
              </a:ext>
            </a:extLst>
          </p:cNvPr>
          <p:cNvSpPr txBox="1"/>
          <p:nvPr/>
        </p:nvSpPr>
        <p:spPr>
          <a:xfrm>
            <a:off x="654678" y="797001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Navigateur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FC8564-9B84-6345-1D2E-89E563F233E5}"/>
              </a:ext>
            </a:extLst>
          </p:cNvPr>
          <p:cNvSpPr/>
          <p:nvPr/>
        </p:nvSpPr>
        <p:spPr>
          <a:xfrm>
            <a:off x="2515799" y="861156"/>
            <a:ext cx="5158630" cy="248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D050F9-1D87-F097-6E56-6702599B65FD}"/>
              </a:ext>
            </a:extLst>
          </p:cNvPr>
          <p:cNvSpPr/>
          <p:nvPr/>
        </p:nvSpPr>
        <p:spPr>
          <a:xfrm>
            <a:off x="9118673" y="462169"/>
            <a:ext cx="66426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E3485-9578-B5D6-6B3B-DC702E0054CF}"/>
              </a:ext>
            </a:extLst>
          </p:cNvPr>
          <p:cNvSpPr txBox="1"/>
          <p:nvPr/>
        </p:nvSpPr>
        <p:spPr>
          <a:xfrm>
            <a:off x="9869788" y="462169"/>
            <a:ext cx="1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Actions </a:t>
            </a:r>
            <a:r>
              <a:rPr lang="en-US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rapides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9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Maneu</dc:creator>
  <cp:lastModifiedBy>Christopher Maneu</cp:lastModifiedBy>
  <cp:revision>3</cp:revision>
  <dcterms:created xsi:type="dcterms:W3CDTF">2023-10-04T14:25:13Z</dcterms:created>
  <dcterms:modified xsi:type="dcterms:W3CDTF">2023-10-05T09:17:21Z</dcterms:modified>
</cp:coreProperties>
</file>