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6858000" cx="12192000"/>
  <p:notesSz cx="6858000" cy="9144000"/>
  <p:embeddedFontLst>
    <p:embeddedFont>
      <p:font typeface="Public Sans Thin"/>
      <p:regular r:id="rId10"/>
      <p:bold r:id="rId11"/>
      <p:italic r:id="rId12"/>
      <p:boldItalic r:id="rId13"/>
    </p:embeddedFont>
    <p:embeddedFont>
      <p:font typeface="Public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g4vcqgEMxod0bYd0NEM3JXTTHJ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276584-07B1-4744-9D0D-6C639800301A}">
  <a:tblStyle styleId="{F2276584-07B1-4744-9D0D-6C639800301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font" Target="fonts/PublicSansThin-bold.fntdata"/><Relationship Id="rId10" Type="http://schemas.openxmlformats.org/officeDocument/2006/relationships/font" Target="fonts/PublicSansThin-regular.fntdata"/><Relationship Id="rId13" Type="http://schemas.openxmlformats.org/officeDocument/2006/relationships/font" Target="fonts/PublicSansThin-boldItalic.fntdata"/><Relationship Id="rId12" Type="http://schemas.openxmlformats.org/officeDocument/2006/relationships/font" Target="fonts/PublicSansThin-italic.fntdata"/><Relationship Id="rId15" Type="http://schemas.openxmlformats.org/officeDocument/2006/relationships/font" Target="fonts/PublicSans-bold.fntdata"/><Relationship Id="rId14" Type="http://schemas.openxmlformats.org/officeDocument/2006/relationships/font" Target="fonts/PublicSans-regular.fntdata"/><Relationship Id="rId17" Type="http://schemas.openxmlformats.org/officeDocument/2006/relationships/font" Target="fonts/PublicSans-boldItalic.fntdata"/><Relationship Id="rId16" Type="http://schemas.openxmlformats.org/officeDocument/2006/relationships/font" Target="fonts/PublicSans-italic.fntdata"/><Relationship Id="rId1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pic>
        <p:nvPicPr>
          <p:cNvPr id="4" name="Google Shape;4;n"/>
          <p:cNvPicPr preferRelativeResize="0"/>
          <p:nvPr/>
        </p:nvPicPr>
        <p:blipFill rotWithShape="1">
          <a:blip r:embed="rId2">
            <a:alphaModFix/>
          </a:blip>
          <a:srcRect b="0" l="0" r="0" t="0"/>
          <a:stretch/>
        </p:blipFill>
        <p:spPr>
          <a:xfrm>
            <a:off x="312517" y="8654565"/>
            <a:ext cx="481778" cy="161878"/>
          </a:xfrm>
          <a:prstGeom prst="rect">
            <a:avLst/>
          </a:prstGeom>
          <a:noFill/>
          <a:ln>
            <a:noFill/>
          </a:ln>
        </p:spPr>
      </p:pic>
      <p:sp>
        <p:nvSpPr>
          <p:cNvPr id="5" name="Google Shape;5;n"/>
          <p:cNvSpPr/>
          <p:nvPr/>
        </p:nvSpPr>
        <p:spPr>
          <a:xfrm>
            <a:off x="2050982" y="8665863"/>
            <a:ext cx="4563950" cy="276999"/>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rgbClr val="D0CECE"/>
                </a:solidFill>
                <a:latin typeface="Public Sans"/>
                <a:ea typeface="Public Sans"/>
                <a:cs typeface="Public Sans"/>
                <a:sym typeface="Public Sans"/>
              </a:rPr>
              <a:t>© Okta and/or its affiliates. All rights reserved. Confidential Information of Okta – For Recipient’s Internal Use Only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600"/>
              <a:buFont typeface="Arial"/>
              <a:buNone/>
            </a:pPr>
            <a:r>
              <a:t/>
            </a:r>
            <a:endParaRPr b="0" i="0" sz="600" u="none" cap="none" strike="noStrike">
              <a:solidFill>
                <a:srgbClr val="BFBFBF"/>
              </a:solidFill>
              <a:latin typeface="Public Sans"/>
              <a:ea typeface="Public Sans"/>
              <a:cs typeface="Public Sans"/>
              <a:sym typeface="Public Sans"/>
            </a:endParaRPr>
          </a:p>
        </p:txBody>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ublic Sans"/>
                <a:ea typeface="Public Sans"/>
                <a:cs typeface="Public Sans"/>
                <a:sym typeface="Public Sans"/>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6" name="Google Shape;104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2" name="Google Shape;10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Manual data pulls, spreadsheets, custom scripts, easily create a report</a:t>
            </a:r>
            <a:endParaRPr/>
          </a:p>
        </p:txBody>
      </p:sp>
      <p:sp>
        <p:nvSpPr>
          <p:cNvPr id="1062" name="Google Shape;106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3" name="Google Shape;1083;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0.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0.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 Title Slide" showMasterSp="0">
  <p:cSld name="01 Title Slide">
    <p:bg>
      <p:bgPr>
        <a:solidFill>
          <a:schemeClr val="dk1"/>
        </a:solidFill>
      </p:bgPr>
    </p:bg>
    <p:spTree>
      <p:nvGrpSpPr>
        <p:cNvPr id="12" name="Shape 12"/>
        <p:cNvGrpSpPr/>
        <p:nvPr/>
      </p:nvGrpSpPr>
      <p:grpSpPr>
        <a:xfrm>
          <a:off x="0" y="0"/>
          <a:ext cx="0" cy="0"/>
          <a:chOff x="0" y="0"/>
          <a:chExt cx="0" cy="0"/>
        </a:xfrm>
      </p:grpSpPr>
      <p:sp>
        <p:nvSpPr>
          <p:cNvPr id="13" name="Google Shape;13;p6"/>
          <p:cNvSpPr txBox="1"/>
          <p:nvPr>
            <p:ph type="ctrTitle"/>
          </p:nvPr>
        </p:nvSpPr>
        <p:spPr>
          <a:xfrm>
            <a:off x="510208" y="492885"/>
            <a:ext cx="9719700" cy="33879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7500"/>
              <a:buFont typeface="Public Sans"/>
              <a:buNone/>
              <a:defRPr sz="7500">
                <a:solidFill>
                  <a:schemeClr val="lt1"/>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pic>
        <p:nvPicPr>
          <p:cNvPr id="14" name="Google Shape;14;p6"/>
          <p:cNvPicPr preferRelativeResize="0"/>
          <p:nvPr/>
        </p:nvPicPr>
        <p:blipFill rotWithShape="1">
          <a:blip r:embed="rId2">
            <a:alphaModFix/>
          </a:blip>
          <a:srcRect b="0" l="0" r="0" t="0"/>
          <a:stretch/>
        </p:blipFill>
        <p:spPr>
          <a:xfrm>
            <a:off x="487213" y="6212307"/>
            <a:ext cx="481778" cy="161878"/>
          </a:xfrm>
          <a:prstGeom prst="rect">
            <a:avLst/>
          </a:prstGeom>
          <a:noFill/>
          <a:ln>
            <a:noFill/>
          </a:ln>
        </p:spPr>
      </p:pic>
      <p:sp>
        <p:nvSpPr>
          <p:cNvPr id="15" name="Google Shape;15;p6"/>
          <p:cNvSpPr txBox="1"/>
          <p:nvPr>
            <p:ph idx="1" type="subTitle"/>
          </p:nvPr>
        </p:nvSpPr>
        <p:spPr>
          <a:xfrm>
            <a:off x="510200" y="4255200"/>
            <a:ext cx="6329700" cy="1313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90000"/>
              </a:lnSpc>
              <a:spcBef>
                <a:spcPts val="800"/>
              </a:spcBef>
              <a:spcAft>
                <a:spcPts val="0"/>
              </a:spcAft>
              <a:buClr>
                <a:schemeClr val="lt1"/>
              </a:buClr>
              <a:buSzPts val="1400"/>
              <a:buNone/>
              <a:defRPr>
                <a:solidFill>
                  <a:schemeClr val="lt1"/>
                </a:solidFill>
              </a:defRPr>
            </a:lvl2pPr>
            <a:lvl3pPr lvl="2" algn="l">
              <a:lnSpc>
                <a:spcPct val="90000"/>
              </a:lnSpc>
              <a:spcBef>
                <a:spcPts val="800"/>
              </a:spcBef>
              <a:spcAft>
                <a:spcPts val="0"/>
              </a:spcAft>
              <a:buClr>
                <a:schemeClr val="lt1"/>
              </a:buClr>
              <a:buSzPts val="1200"/>
              <a:buNone/>
              <a:defRPr>
                <a:solidFill>
                  <a:schemeClr val="lt1"/>
                </a:solidFill>
              </a:defRPr>
            </a:lvl3pPr>
            <a:lvl4pPr lvl="3" algn="l">
              <a:lnSpc>
                <a:spcPct val="90000"/>
              </a:lnSpc>
              <a:spcBef>
                <a:spcPts val="1400"/>
              </a:spcBef>
              <a:spcAft>
                <a:spcPts val="0"/>
              </a:spcAft>
              <a:buClr>
                <a:schemeClr val="lt1"/>
              </a:buClr>
              <a:buSzPts val="1400"/>
              <a:buNone/>
              <a:defRPr>
                <a:solidFill>
                  <a:schemeClr val="lt1"/>
                </a:solidFill>
              </a:defRPr>
            </a:lvl4pPr>
            <a:lvl5pPr lvl="4" algn="l">
              <a:lnSpc>
                <a:spcPct val="95000"/>
              </a:lnSpc>
              <a:spcBef>
                <a:spcPts val="1400"/>
              </a:spcBef>
              <a:spcAft>
                <a:spcPts val="0"/>
              </a:spcAft>
              <a:buClr>
                <a:schemeClr val="lt1"/>
              </a:buClr>
              <a:buSzPts val="1400"/>
              <a:buNone/>
              <a:defRPr>
                <a:solidFill>
                  <a:schemeClr val="lt1"/>
                </a:solidFill>
              </a:defRPr>
            </a:lvl5pPr>
            <a:lvl6pPr lvl="5" algn="l">
              <a:lnSpc>
                <a:spcPct val="90000"/>
              </a:lnSpc>
              <a:spcBef>
                <a:spcPts val="2000"/>
              </a:spcBef>
              <a:spcAft>
                <a:spcPts val="0"/>
              </a:spcAft>
              <a:buClr>
                <a:schemeClr val="lt1"/>
              </a:buClr>
              <a:buSzPts val="2400"/>
              <a:buNone/>
              <a:defRPr>
                <a:solidFill>
                  <a:schemeClr val="lt1"/>
                </a:solidFill>
              </a:defRPr>
            </a:lvl6pPr>
            <a:lvl7pPr lvl="6" algn="l">
              <a:lnSpc>
                <a:spcPct val="90000"/>
              </a:lnSpc>
              <a:spcBef>
                <a:spcPts val="3300"/>
              </a:spcBef>
              <a:spcAft>
                <a:spcPts val="0"/>
              </a:spcAft>
              <a:buClr>
                <a:schemeClr val="lt1"/>
              </a:buClr>
              <a:buSzPts val="2800"/>
              <a:buNone/>
              <a:defRPr>
                <a:solidFill>
                  <a:schemeClr val="lt1"/>
                </a:solidFill>
              </a:defRPr>
            </a:lvl7pPr>
            <a:lvl8pPr lvl="7" algn="l">
              <a:lnSpc>
                <a:spcPct val="88000"/>
              </a:lnSpc>
              <a:spcBef>
                <a:spcPts val="1600"/>
              </a:spcBef>
              <a:spcAft>
                <a:spcPts val="0"/>
              </a:spcAft>
              <a:buClr>
                <a:schemeClr val="lt1"/>
              </a:buClr>
              <a:buSzPts val="1800"/>
              <a:buNone/>
              <a:defRPr>
                <a:solidFill>
                  <a:schemeClr val="lt1"/>
                </a:solidFill>
              </a:defRPr>
            </a:lvl8pPr>
            <a:lvl9pPr lvl="8" algn="l">
              <a:lnSpc>
                <a:spcPct val="88000"/>
              </a:lnSpc>
              <a:spcBef>
                <a:spcPts val="1600"/>
              </a:spcBef>
              <a:spcAft>
                <a:spcPts val="0"/>
              </a:spcAft>
              <a:buClr>
                <a:schemeClr val="lt1"/>
              </a:buClr>
              <a:buSzPts val="1800"/>
              <a:buNone/>
              <a:defRPr>
                <a:solidFill>
                  <a:schemeClr val="lt1"/>
                </a:solidFill>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4 Team">
  <p:cSld name="34 Team">
    <p:bg>
      <p:bgPr>
        <a:solidFill>
          <a:schemeClr val="lt1"/>
        </a:solidFill>
      </p:bgPr>
    </p:bg>
    <p:spTree>
      <p:nvGrpSpPr>
        <p:cNvPr id="57" name="Shape 57"/>
        <p:cNvGrpSpPr/>
        <p:nvPr/>
      </p:nvGrpSpPr>
      <p:grpSpPr>
        <a:xfrm>
          <a:off x="0" y="0"/>
          <a:ext cx="0" cy="0"/>
          <a:chOff x="0" y="0"/>
          <a:chExt cx="0" cy="0"/>
        </a:xfrm>
      </p:grpSpPr>
      <p:sp>
        <p:nvSpPr>
          <p:cNvPr id="58" name="Google Shape;58;p15"/>
          <p:cNvSpPr txBox="1"/>
          <p:nvPr>
            <p:ph type="title"/>
          </p:nvPr>
        </p:nvSpPr>
        <p:spPr>
          <a:xfrm>
            <a:off x="375782" y="414897"/>
            <a:ext cx="4296000" cy="641700"/>
          </a:xfrm>
          <a:prstGeom prst="rect">
            <a:avLst/>
          </a:prstGeom>
          <a:noFill/>
          <a:ln>
            <a:noFill/>
          </a:ln>
        </p:spPr>
        <p:txBody>
          <a:bodyPr anchorCtr="0" anchor="t" bIns="45700" lIns="91425" spcFirstLastPara="1" rIns="91425" wrap="square" tIns="4570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5"/>
          <p:cNvSpPr txBox="1"/>
          <p:nvPr>
            <p:ph idx="1" type="subTitle"/>
          </p:nvPr>
        </p:nvSpPr>
        <p:spPr>
          <a:xfrm>
            <a:off x="5391150" y="435450"/>
            <a:ext cx="4341900" cy="16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800"/>
              <a:buNone/>
              <a:defRPr sz="1800"/>
            </a:lvl2pPr>
            <a:lvl3pPr lvl="2" algn="l">
              <a:lnSpc>
                <a:spcPct val="90000"/>
              </a:lnSpc>
              <a:spcBef>
                <a:spcPts val="800"/>
              </a:spcBef>
              <a:spcAft>
                <a:spcPts val="0"/>
              </a:spcAft>
              <a:buClr>
                <a:schemeClr val="dk1"/>
              </a:buClr>
              <a:buSzPts val="1800"/>
              <a:buNone/>
              <a:defRPr sz="1800">
                <a:solidFill>
                  <a:schemeClr val="dk1"/>
                </a:solidFill>
              </a:defRPr>
            </a:lvl3pPr>
            <a:lvl4pPr lvl="3" algn="l">
              <a:lnSpc>
                <a:spcPct val="90000"/>
              </a:lnSpc>
              <a:spcBef>
                <a:spcPts val="1400"/>
              </a:spcBef>
              <a:spcAft>
                <a:spcPts val="0"/>
              </a:spcAft>
              <a:buSzPts val="1800"/>
              <a:buNone/>
              <a:defRPr sz="1800"/>
            </a:lvl4pPr>
            <a:lvl5pPr lvl="4" algn="l">
              <a:lnSpc>
                <a:spcPct val="95000"/>
              </a:lnSpc>
              <a:spcBef>
                <a:spcPts val="1400"/>
              </a:spcBef>
              <a:spcAft>
                <a:spcPts val="0"/>
              </a:spcAft>
              <a:buSzPts val="1800"/>
              <a:buNone/>
              <a:defRPr sz="1800"/>
            </a:lvl5pPr>
            <a:lvl6pPr lvl="5" algn="l">
              <a:lnSpc>
                <a:spcPct val="90000"/>
              </a:lnSpc>
              <a:spcBef>
                <a:spcPts val="2000"/>
              </a:spcBef>
              <a:spcAft>
                <a:spcPts val="0"/>
              </a:spcAft>
              <a:buClr>
                <a:schemeClr val="dk1"/>
              </a:buClr>
              <a:buSzPts val="1800"/>
              <a:buNone/>
              <a:defRPr sz="1800"/>
            </a:lvl6pPr>
            <a:lvl7pPr lvl="6" algn="l">
              <a:lnSpc>
                <a:spcPct val="90000"/>
              </a:lnSpc>
              <a:spcBef>
                <a:spcPts val="3300"/>
              </a:spcBef>
              <a:spcAft>
                <a:spcPts val="0"/>
              </a:spcAft>
              <a:buSzPts val="1800"/>
              <a:buNone/>
              <a:defRPr sz="1800"/>
            </a:lvl7pPr>
            <a:lvl8pPr lvl="7" algn="l">
              <a:lnSpc>
                <a:spcPct val="88000"/>
              </a:lnSpc>
              <a:spcBef>
                <a:spcPts val="1600"/>
              </a:spcBef>
              <a:spcAft>
                <a:spcPts val="0"/>
              </a:spcAft>
              <a:buClr>
                <a:schemeClr val="dk1"/>
              </a:buClr>
              <a:buSzPts val="1800"/>
              <a:buNone/>
              <a:defRPr/>
            </a:lvl8pPr>
            <a:lvl9pPr lvl="8" algn="l">
              <a:lnSpc>
                <a:spcPct val="88000"/>
              </a:lnSpc>
              <a:spcBef>
                <a:spcPts val="1600"/>
              </a:spcBef>
              <a:spcAft>
                <a:spcPts val="0"/>
              </a:spcAft>
              <a:buClr>
                <a:schemeClr val="dk1"/>
              </a:buClr>
              <a:buSzPts val="1800"/>
              <a:buNone/>
              <a:defRPr/>
            </a:lvl9pPr>
          </a:lstStyle>
          <a:p/>
        </p:txBody>
      </p:sp>
      <p:sp>
        <p:nvSpPr>
          <p:cNvPr id="60" name="Google Shape;60;p15"/>
          <p:cNvSpPr txBox="1"/>
          <p:nvPr>
            <p:ph idx="2" type="subTitle"/>
          </p:nvPr>
        </p:nvSpPr>
        <p:spPr>
          <a:xfrm>
            <a:off x="5391150" y="2393988"/>
            <a:ext cx="4341900" cy="16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800"/>
              <a:buNone/>
              <a:defRPr sz="1800"/>
            </a:lvl2pPr>
            <a:lvl3pPr lvl="2" algn="l">
              <a:lnSpc>
                <a:spcPct val="90000"/>
              </a:lnSpc>
              <a:spcBef>
                <a:spcPts val="800"/>
              </a:spcBef>
              <a:spcAft>
                <a:spcPts val="0"/>
              </a:spcAft>
              <a:buClr>
                <a:schemeClr val="dk1"/>
              </a:buClr>
              <a:buSzPts val="1800"/>
              <a:buNone/>
              <a:defRPr sz="1800">
                <a:solidFill>
                  <a:schemeClr val="dk1"/>
                </a:solidFill>
              </a:defRPr>
            </a:lvl3pPr>
            <a:lvl4pPr lvl="3" algn="l">
              <a:lnSpc>
                <a:spcPct val="90000"/>
              </a:lnSpc>
              <a:spcBef>
                <a:spcPts val="1400"/>
              </a:spcBef>
              <a:spcAft>
                <a:spcPts val="0"/>
              </a:spcAft>
              <a:buSzPts val="1800"/>
              <a:buNone/>
              <a:defRPr sz="1800"/>
            </a:lvl4pPr>
            <a:lvl5pPr lvl="4" algn="l">
              <a:lnSpc>
                <a:spcPct val="95000"/>
              </a:lnSpc>
              <a:spcBef>
                <a:spcPts val="1400"/>
              </a:spcBef>
              <a:spcAft>
                <a:spcPts val="0"/>
              </a:spcAft>
              <a:buSzPts val="1800"/>
              <a:buNone/>
              <a:defRPr sz="1800"/>
            </a:lvl5pPr>
            <a:lvl6pPr lvl="5" algn="l">
              <a:lnSpc>
                <a:spcPct val="90000"/>
              </a:lnSpc>
              <a:spcBef>
                <a:spcPts val="2000"/>
              </a:spcBef>
              <a:spcAft>
                <a:spcPts val="0"/>
              </a:spcAft>
              <a:buClr>
                <a:schemeClr val="dk1"/>
              </a:buClr>
              <a:buSzPts val="1800"/>
              <a:buNone/>
              <a:defRPr sz="1800"/>
            </a:lvl6pPr>
            <a:lvl7pPr lvl="6" algn="l">
              <a:lnSpc>
                <a:spcPct val="90000"/>
              </a:lnSpc>
              <a:spcBef>
                <a:spcPts val="3300"/>
              </a:spcBef>
              <a:spcAft>
                <a:spcPts val="0"/>
              </a:spcAft>
              <a:buSzPts val="1800"/>
              <a:buNone/>
              <a:defRPr sz="1800"/>
            </a:lvl7pPr>
            <a:lvl8pPr lvl="7" algn="l">
              <a:lnSpc>
                <a:spcPct val="88000"/>
              </a:lnSpc>
              <a:spcBef>
                <a:spcPts val="1600"/>
              </a:spcBef>
              <a:spcAft>
                <a:spcPts val="0"/>
              </a:spcAft>
              <a:buClr>
                <a:schemeClr val="dk1"/>
              </a:buClr>
              <a:buSzPts val="1800"/>
              <a:buNone/>
              <a:defRPr/>
            </a:lvl8pPr>
            <a:lvl9pPr lvl="8" algn="l">
              <a:lnSpc>
                <a:spcPct val="88000"/>
              </a:lnSpc>
              <a:spcBef>
                <a:spcPts val="1600"/>
              </a:spcBef>
              <a:spcAft>
                <a:spcPts val="0"/>
              </a:spcAft>
              <a:buClr>
                <a:schemeClr val="dk1"/>
              </a:buClr>
              <a:buSzPts val="1800"/>
              <a:buNone/>
              <a:defRPr/>
            </a:lvl9pPr>
          </a:lstStyle>
          <a:p/>
        </p:txBody>
      </p:sp>
      <p:sp>
        <p:nvSpPr>
          <p:cNvPr id="61" name="Google Shape;61;p15"/>
          <p:cNvSpPr txBox="1"/>
          <p:nvPr>
            <p:ph idx="3" type="subTitle"/>
          </p:nvPr>
        </p:nvSpPr>
        <p:spPr>
          <a:xfrm>
            <a:off x="5391150" y="4363088"/>
            <a:ext cx="4341900" cy="1608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800"/>
              <a:buNone/>
              <a:defRPr sz="1800"/>
            </a:lvl2pPr>
            <a:lvl3pPr lvl="2" algn="l">
              <a:lnSpc>
                <a:spcPct val="90000"/>
              </a:lnSpc>
              <a:spcBef>
                <a:spcPts val="800"/>
              </a:spcBef>
              <a:spcAft>
                <a:spcPts val="0"/>
              </a:spcAft>
              <a:buClr>
                <a:schemeClr val="dk1"/>
              </a:buClr>
              <a:buSzPts val="1800"/>
              <a:buNone/>
              <a:defRPr sz="1800">
                <a:solidFill>
                  <a:schemeClr val="dk1"/>
                </a:solidFill>
              </a:defRPr>
            </a:lvl3pPr>
            <a:lvl4pPr lvl="3" algn="l">
              <a:lnSpc>
                <a:spcPct val="90000"/>
              </a:lnSpc>
              <a:spcBef>
                <a:spcPts val="1400"/>
              </a:spcBef>
              <a:spcAft>
                <a:spcPts val="0"/>
              </a:spcAft>
              <a:buSzPts val="1800"/>
              <a:buNone/>
              <a:defRPr sz="1800"/>
            </a:lvl4pPr>
            <a:lvl5pPr lvl="4" algn="l">
              <a:lnSpc>
                <a:spcPct val="95000"/>
              </a:lnSpc>
              <a:spcBef>
                <a:spcPts val="1400"/>
              </a:spcBef>
              <a:spcAft>
                <a:spcPts val="0"/>
              </a:spcAft>
              <a:buSzPts val="1800"/>
              <a:buNone/>
              <a:defRPr sz="1800"/>
            </a:lvl5pPr>
            <a:lvl6pPr lvl="5" algn="l">
              <a:lnSpc>
                <a:spcPct val="90000"/>
              </a:lnSpc>
              <a:spcBef>
                <a:spcPts val="2000"/>
              </a:spcBef>
              <a:spcAft>
                <a:spcPts val="0"/>
              </a:spcAft>
              <a:buClr>
                <a:schemeClr val="dk1"/>
              </a:buClr>
              <a:buSzPts val="1800"/>
              <a:buNone/>
              <a:defRPr sz="1800"/>
            </a:lvl6pPr>
            <a:lvl7pPr lvl="6" algn="l">
              <a:lnSpc>
                <a:spcPct val="90000"/>
              </a:lnSpc>
              <a:spcBef>
                <a:spcPts val="3300"/>
              </a:spcBef>
              <a:spcAft>
                <a:spcPts val="0"/>
              </a:spcAft>
              <a:buSzPts val="1800"/>
              <a:buNone/>
              <a:defRPr sz="1800"/>
            </a:lvl7pPr>
            <a:lvl8pPr lvl="7" algn="l">
              <a:lnSpc>
                <a:spcPct val="88000"/>
              </a:lnSpc>
              <a:spcBef>
                <a:spcPts val="1600"/>
              </a:spcBef>
              <a:spcAft>
                <a:spcPts val="0"/>
              </a:spcAft>
              <a:buClr>
                <a:schemeClr val="dk1"/>
              </a:buClr>
              <a:buSzPts val="1800"/>
              <a:buNone/>
              <a:defRPr/>
            </a:lvl8pPr>
            <a:lvl9pPr lvl="8" algn="l">
              <a:lnSpc>
                <a:spcPct val="88000"/>
              </a:lnSpc>
              <a:spcBef>
                <a:spcPts val="1600"/>
              </a:spcBef>
              <a:spcAft>
                <a:spcPts val="0"/>
              </a:spcAft>
              <a:buClr>
                <a:schemeClr val="dk1"/>
              </a:buClr>
              <a:buSzPts val="1800"/>
              <a:buNone/>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 Agenda - Four">
  <p:cSld name="03 Agenda - Four">
    <p:spTree>
      <p:nvGrpSpPr>
        <p:cNvPr id="62" name="Shape 62"/>
        <p:cNvGrpSpPr/>
        <p:nvPr/>
      </p:nvGrpSpPr>
      <p:grpSpPr>
        <a:xfrm>
          <a:off x="0" y="0"/>
          <a:ext cx="0" cy="0"/>
          <a:chOff x="0" y="0"/>
          <a:chExt cx="0" cy="0"/>
        </a:xfrm>
      </p:grpSpPr>
      <p:sp>
        <p:nvSpPr>
          <p:cNvPr id="63" name="Google Shape;63;p16"/>
          <p:cNvSpPr txBox="1"/>
          <p:nvPr>
            <p:ph idx="1" type="subTitle"/>
          </p:nvPr>
        </p:nvSpPr>
        <p:spPr>
          <a:xfrm>
            <a:off x="5340800" y="4303350"/>
            <a:ext cx="2153100" cy="12429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7500"/>
              <a:buNone/>
              <a:defRPr sz="7500"/>
            </a:lvl1pPr>
            <a:lvl2pPr lvl="1" algn="l">
              <a:lnSpc>
                <a:spcPct val="100000"/>
              </a:lnSpc>
              <a:spcBef>
                <a:spcPts val="800"/>
              </a:spcBef>
              <a:spcAft>
                <a:spcPts val="0"/>
              </a:spcAft>
              <a:buSzPts val="1800"/>
              <a:buNone/>
              <a:defRPr sz="1800"/>
            </a:lvl2pPr>
            <a:lvl3pPr lvl="2" algn="l">
              <a:lnSpc>
                <a:spcPct val="100000"/>
              </a:lnSpc>
              <a:spcBef>
                <a:spcPts val="800"/>
              </a:spcBef>
              <a:spcAft>
                <a:spcPts val="0"/>
              </a:spcAft>
              <a:buClr>
                <a:schemeClr val="dk1"/>
              </a:buClr>
              <a:buSzPts val="1800"/>
              <a:buNone/>
              <a:defRPr sz="1800">
                <a:solidFill>
                  <a:schemeClr val="dk1"/>
                </a:solidFill>
              </a:defRPr>
            </a:lvl3pPr>
            <a:lvl4pPr lvl="3" algn="l">
              <a:lnSpc>
                <a:spcPct val="100000"/>
              </a:lnSpc>
              <a:spcBef>
                <a:spcPts val="1400"/>
              </a:spcBef>
              <a:spcAft>
                <a:spcPts val="0"/>
              </a:spcAft>
              <a:buSzPts val="1800"/>
              <a:buNone/>
              <a:defRPr sz="1800"/>
            </a:lvl4pPr>
            <a:lvl5pPr lvl="4" algn="l">
              <a:lnSpc>
                <a:spcPct val="100000"/>
              </a:lnSpc>
              <a:spcBef>
                <a:spcPts val="1400"/>
              </a:spcBef>
              <a:spcAft>
                <a:spcPts val="0"/>
              </a:spcAft>
              <a:buSzPts val="1800"/>
              <a:buNone/>
              <a:defRPr sz="1800"/>
            </a:lvl5pPr>
            <a:lvl6pPr lvl="5" algn="l">
              <a:lnSpc>
                <a:spcPct val="100000"/>
              </a:lnSpc>
              <a:spcBef>
                <a:spcPts val="2000"/>
              </a:spcBef>
              <a:spcAft>
                <a:spcPts val="0"/>
              </a:spcAft>
              <a:buClr>
                <a:schemeClr val="dk1"/>
              </a:buClr>
              <a:buSzPts val="1800"/>
              <a:buNone/>
              <a:defRPr sz="1800"/>
            </a:lvl6pPr>
            <a:lvl7pPr lvl="6" algn="l">
              <a:lnSpc>
                <a:spcPct val="100000"/>
              </a:lnSpc>
              <a:spcBef>
                <a:spcPts val="3300"/>
              </a:spcBef>
              <a:spcAft>
                <a:spcPts val="0"/>
              </a:spcAft>
              <a:buSzPts val="1800"/>
              <a:buNone/>
              <a:defRPr sz="1800"/>
            </a:lvl7pPr>
            <a:lvl8pPr lvl="7" algn="l">
              <a:lnSpc>
                <a:spcPct val="100000"/>
              </a:lnSpc>
              <a:spcBef>
                <a:spcPts val="1600"/>
              </a:spcBef>
              <a:spcAft>
                <a:spcPts val="0"/>
              </a:spcAft>
              <a:buClr>
                <a:schemeClr val="dk1"/>
              </a:buClr>
              <a:buSzPts val="1800"/>
              <a:buNone/>
              <a:defRPr/>
            </a:lvl8pPr>
            <a:lvl9pPr lvl="8" algn="l">
              <a:lnSpc>
                <a:spcPct val="100000"/>
              </a:lnSpc>
              <a:spcBef>
                <a:spcPts val="1600"/>
              </a:spcBef>
              <a:spcAft>
                <a:spcPts val="0"/>
              </a:spcAft>
              <a:buClr>
                <a:schemeClr val="dk1"/>
              </a:buClr>
              <a:buSzPts val="1800"/>
              <a:buNone/>
              <a:defRPr/>
            </a:lvl9pPr>
          </a:lstStyle>
          <a:p/>
        </p:txBody>
      </p:sp>
      <p:sp>
        <p:nvSpPr>
          <p:cNvPr id="64" name="Google Shape;64;p16"/>
          <p:cNvSpPr txBox="1"/>
          <p:nvPr>
            <p:ph idx="2" type="subTitle"/>
          </p:nvPr>
        </p:nvSpPr>
        <p:spPr>
          <a:xfrm>
            <a:off x="8290550" y="4303350"/>
            <a:ext cx="3384000" cy="1291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800"/>
              <a:buNone/>
              <a:defRPr sz="1800"/>
            </a:lvl2pPr>
            <a:lvl3pPr lvl="2" algn="l">
              <a:lnSpc>
                <a:spcPct val="90000"/>
              </a:lnSpc>
              <a:spcBef>
                <a:spcPts val="800"/>
              </a:spcBef>
              <a:spcAft>
                <a:spcPts val="0"/>
              </a:spcAft>
              <a:buClr>
                <a:schemeClr val="dk1"/>
              </a:buClr>
              <a:buSzPts val="1800"/>
              <a:buNone/>
              <a:defRPr sz="1800">
                <a:solidFill>
                  <a:schemeClr val="dk1"/>
                </a:solidFill>
              </a:defRPr>
            </a:lvl3pPr>
            <a:lvl4pPr lvl="3" algn="l">
              <a:lnSpc>
                <a:spcPct val="90000"/>
              </a:lnSpc>
              <a:spcBef>
                <a:spcPts val="1400"/>
              </a:spcBef>
              <a:spcAft>
                <a:spcPts val="0"/>
              </a:spcAft>
              <a:buSzPts val="1800"/>
              <a:buNone/>
              <a:defRPr sz="1800"/>
            </a:lvl4pPr>
            <a:lvl5pPr lvl="4" algn="l">
              <a:lnSpc>
                <a:spcPct val="95000"/>
              </a:lnSpc>
              <a:spcBef>
                <a:spcPts val="1400"/>
              </a:spcBef>
              <a:spcAft>
                <a:spcPts val="0"/>
              </a:spcAft>
              <a:buSzPts val="1800"/>
              <a:buNone/>
              <a:defRPr sz="1800"/>
            </a:lvl5pPr>
            <a:lvl6pPr lvl="5" algn="l">
              <a:lnSpc>
                <a:spcPct val="90000"/>
              </a:lnSpc>
              <a:spcBef>
                <a:spcPts val="2000"/>
              </a:spcBef>
              <a:spcAft>
                <a:spcPts val="0"/>
              </a:spcAft>
              <a:buClr>
                <a:schemeClr val="dk1"/>
              </a:buClr>
              <a:buSzPts val="1800"/>
              <a:buNone/>
              <a:defRPr sz="1800"/>
            </a:lvl6pPr>
            <a:lvl7pPr lvl="6" algn="l">
              <a:lnSpc>
                <a:spcPct val="90000"/>
              </a:lnSpc>
              <a:spcBef>
                <a:spcPts val="3300"/>
              </a:spcBef>
              <a:spcAft>
                <a:spcPts val="0"/>
              </a:spcAft>
              <a:buSzPts val="1800"/>
              <a:buNone/>
              <a:defRPr sz="1800"/>
            </a:lvl7pPr>
            <a:lvl8pPr lvl="7" algn="l">
              <a:lnSpc>
                <a:spcPct val="88000"/>
              </a:lnSpc>
              <a:spcBef>
                <a:spcPts val="1600"/>
              </a:spcBef>
              <a:spcAft>
                <a:spcPts val="0"/>
              </a:spcAft>
              <a:buClr>
                <a:schemeClr val="dk1"/>
              </a:buClr>
              <a:buSzPts val="1800"/>
              <a:buNone/>
              <a:defRPr/>
            </a:lvl8pPr>
            <a:lvl9pPr lvl="8" algn="l">
              <a:lnSpc>
                <a:spcPct val="88000"/>
              </a:lnSpc>
              <a:spcBef>
                <a:spcPts val="1600"/>
              </a:spcBef>
              <a:spcAft>
                <a:spcPts val="0"/>
              </a:spcAft>
              <a:buClr>
                <a:schemeClr val="dk1"/>
              </a:buClr>
              <a:buSzPts val="1800"/>
              <a:buNone/>
              <a:defRPr/>
            </a:lvl9pPr>
          </a:lstStyle>
          <a:p/>
        </p:txBody>
      </p:sp>
      <p:sp>
        <p:nvSpPr>
          <p:cNvPr id="65" name="Google Shape;65;p16"/>
          <p:cNvSpPr txBox="1"/>
          <p:nvPr>
            <p:ph idx="3" type="subTitle"/>
          </p:nvPr>
        </p:nvSpPr>
        <p:spPr>
          <a:xfrm>
            <a:off x="5340800" y="3011850"/>
            <a:ext cx="2153100" cy="12429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7500"/>
              <a:buNone/>
              <a:defRPr sz="7500"/>
            </a:lvl1pPr>
            <a:lvl2pPr lvl="1" algn="l">
              <a:lnSpc>
                <a:spcPct val="100000"/>
              </a:lnSpc>
              <a:spcBef>
                <a:spcPts val="800"/>
              </a:spcBef>
              <a:spcAft>
                <a:spcPts val="0"/>
              </a:spcAft>
              <a:buSzPts val="1800"/>
              <a:buNone/>
              <a:defRPr sz="1800"/>
            </a:lvl2pPr>
            <a:lvl3pPr lvl="2" algn="l">
              <a:lnSpc>
                <a:spcPct val="100000"/>
              </a:lnSpc>
              <a:spcBef>
                <a:spcPts val="800"/>
              </a:spcBef>
              <a:spcAft>
                <a:spcPts val="0"/>
              </a:spcAft>
              <a:buClr>
                <a:schemeClr val="dk1"/>
              </a:buClr>
              <a:buSzPts val="1800"/>
              <a:buNone/>
              <a:defRPr sz="1800">
                <a:solidFill>
                  <a:schemeClr val="dk1"/>
                </a:solidFill>
              </a:defRPr>
            </a:lvl3pPr>
            <a:lvl4pPr lvl="3" algn="l">
              <a:lnSpc>
                <a:spcPct val="100000"/>
              </a:lnSpc>
              <a:spcBef>
                <a:spcPts val="1400"/>
              </a:spcBef>
              <a:spcAft>
                <a:spcPts val="0"/>
              </a:spcAft>
              <a:buSzPts val="1800"/>
              <a:buNone/>
              <a:defRPr sz="1800"/>
            </a:lvl4pPr>
            <a:lvl5pPr lvl="4" algn="l">
              <a:lnSpc>
                <a:spcPct val="100000"/>
              </a:lnSpc>
              <a:spcBef>
                <a:spcPts val="1400"/>
              </a:spcBef>
              <a:spcAft>
                <a:spcPts val="0"/>
              </a:spcAft>
              <a:buSzPts val="1800"/>
              <a:buNone/>
              <a:defRPr sz="1800"/>
            </a:lvl5pPr>
            <a:lvl6pPr lvl="5" algn="l">
              <a:lnSpc>
                <a:spcPct val="100000"/>
              </a:lnSpc>
              <a:spcBef>
                <a:spcPts val="2000"/>
              </a:spcBef>
              <a:spcAft>
                <a:spcPts val="0"/>
              </a:spcAft>
              <a:buClr>
                <a:schemeClr val="dk1"/>
              </a:buClr>
              <a:buSzPts val="1800"/>
              <a:buNone/>
              <a:defRPr sz="1800"/>
            </a:lvl6pPr>
            <a:lvl7pPr lvl="6" algn="l">
              <a:lnSpc>
                <a:spcPct val="100000"/>
              </a:lnSpc>
              <a:spcBef>
                <a:spcPts val="3300"/>
              </a:spcBef>
              <a:spcAft>
                <a:spcPts val="0"/>
              </a:spcAft>
              <a:buSzPts val="1800"/>
              <a:buNone/>
              <a:defRPr sz="1800"/>
            </a:lvl7pPr>
            <a:lvl8pPr lvl="7" algn="l">
              <a:lnSpc>
                <a:spcPct val="100000"/>
              </a:lnSpc>
              <a:spcBef>
                <a:spcPts val="1600"/>
              </a:spcBef>
              <a:spcAft>
                <a:spcPts val="0"/>
              </a:spcAft>
              <a:buClr>
                <a:schemeClr val="dk1"/>
              </a:buClr>
              <a:buSzPts val="1800"/>
              <a:buNone/>
              <a:defRPr/>
            </a:lvl8pPr>
            <a:lvl9pPr lvl="8" algn="l">
              <a:lnSpc>
                <a:spcPct val="100000"/>
              </a:lnSpc>
              <a:spcBef>
                <a:spcPts val="1600"/>
              </a:spcBef>
              <a:spcAft>
                <a:spcPts val="0"/>
              </a:spcAft>
              <a:buClr>
                <a:schemeClr val="dk1"/>
              </a:buClr>
              <a:buSzPts val="1800"/>
              <a:buNone/>
              <a:defRPr/>
            </a:lvl9pPr>
          </a:lstStyle>
          <a:p/>
        </p:txBody>
      </p:sp>
      <p:sp>
        <p:nvSpPr>
          <p:cNvPr id="66" name="Google Shape;66;p16"/>
          <p:cNvSpPr txBox="1"/>
          <p:nvPr>
            <p:ph idx="4" type="subTitle"/>
          </p:nvPr>
        </p:nvSpPr>
        <p:spPr>
          <a:xfrm>
            <a:off x="8290550" y="3011850"/>
            <a:ext cx="3384000" cy="1291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800"/>
              <a:buNone/>
              <a:defRPr sz="1800"/>
            </a:lvl2pPr>
            <a:lvl3pPr lvl="2" algn="l">
              <a:lnSpc>
                <a:spcPct val="90000"/>
              </a:lnSpc>
              <a:spcBef>
                <a:spcPts val="800"/>
              </a:spcBef>
              <a:spcAft>
                <a:spcPts val="0"/>
              </a:spcAft>
              <a:buClr>
                <a:schemeClr val="dk1"/>
              </a:buClr>
              <a:buSzPts val="1800"/>
              <a:buNone/>
              <a:defRPr sz="1800">
                <a:solidFill>
                  <a:schemeClr val="dk1"/>
                </a:solidFill>
              </a:defRPr>
            </a:lvl3pPr>
            <a:lvl4pPr lvl="3" algn="l">
              <a:lnSpc>
                <a:spcPct val="90000"/>
              </a:lnSpc>
              <a:spcBef>
                <a:spcPts val="1400"/>
              </a:spcBef>
              <a:spcAft>
                <a:spcPts val="0"/>
              </a:spcAft>
              <a:buSzPts val="1800"/>
              <a:buNone/>
              <a:defRPr sz="1800"/>
            </a:lvl4pPr>
            <a:lvl5pPr lvl="4" algn="l">
              <a:lnSpc>
                <a:spcPct val="95000"/>
              </a:lnSpc>
              <a:spcBef>
                <a:spcPts val="1400"/>
              </a:spcBef>
              <a:spcAft>
                <a:spcPts val="0"/>
              </a:spcAft>
              <a:buSzPts val="1800"/>
              <a:buNone/>
              <a:defRPr sz="1800"/>
            </a:lvl5pPr>
            <a:lvl6pPr lvl="5" algn="l">
              <a:lnSpc>
                <a:spcPct val="90000"/>
              </a:lnSpc>
              <a:spcBef>
                <a:spcPts val="2000"/>
              </a:spcBef>
              <a:spcAft>
                <a:spcPts val="0"/>
              </a:spcAft>
              <a:buClr>
                <a:schemeClr val="dk1"/>
              </a:buClr>
              <a:buSzPts val="1800"/>
              <a:buNone/>
              <a:defRPr sz="1800"/>
            </a:lvl6pPr>
            <a:lvl7pPr lvl="6" algn="l">
              <a:lnSpc>
                <a:spcPct val="90000"/>
              </a:lnSpc>
              <a:spcBef>
                <a:spcPts val="3300"/>
              </a:spcBef>
              <a:spcAft>
                <a:spcPts val="0"/>
              </a:spcAft>
              <a:buSzPts val="1800"/>
              <a:buNone/>
              <a:defRPr sz="1800"/>
            </a:lvl7pPr>
            <a:lvl8pPr lvl="7" algn="l">
              <a:lnSpc>
                <a:spcPct val="88000"/>
              </a:lnSpc>
              <a:spcBef>
                <a:spcPts val="1600"/>
              </a:spcBef>
              <a:spcAft>
                <a:spcPts val="0"/>
              </a:spcAft>
              <a:buClr>
                <a:schemeClr val="dk1"/>
              </a:buClr>
              <a:buSzPts val="1800"/>
              <a:buNone/>
              <a:defRPr/>
            </a:lvl8pPr>
            <a:lvl9pPr lvl="8" algn="l">
              <a:lnSpc>
                <a:spcPct val="88000"/>
              </a:lnSpc>
              <a:spcBef>
                <a:spcPts val="1600"/>
              </a:spcBef>
              <a:spcAft>
                <a:spcPts val="0"/>
              </a:spcAft>
              <a:buClr>
                <a:schemeClr val="dk1"/>
              </a:buClr>
              <a:buSzPts val="1800"/>
              <a:buNone/>
              <a:defRPr/>
            </a:lvl9pPr>
          </a:lstStyle>
          <a:p/>
        </p:txBody>
      </p:sp>
      <p:sp>
        <p:nvSpPr>
          <p:cNvPr id="67" name="Google Shape;67;p16"/>
          <p:cNvSpPr txBox="1"/>
          <p:nvPr>
            <p:ph idx="5" type="subTitle"/>
          </p:nvPr>
        </p:nvSpPr>
        <p:spPr>
          <a:xfrm>
            <a:off x="5340800" y="1733550"/>
            <a:ext cx="2153100" cy="12429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7500"/>
              <a:buNone/>
              <a:defRPr sz="7500"/>
            </a:lvl1pPr>
            <a:lvl2pPr lvl="1" algn="l">
              <a:lnSpc>
                <a:spcPct val="100000"/>
              </a:lnSpc>
              <a:spcBef>
                <a:spcPts val="800"/>
              </a:spcBef>
              <a:spcAft>
                <a:spcPts val="0"/>
              </a:spcAft>
              <a:buSzPts val="1800"/>
              <a:buNone/>
              <a:defRPr sz="1800"/>
            </a:lvl2pPr>
            <a:lvl3pPr lvl="2" algn="l">
              <a:lnSpc>
                <a:spcPct val="100000"/>
              </a:lnSpc>
              <a:spcBef>
                <a:spcPts val="800"/>
              </a:spcBef>
              <a:spcAft>
                <a:spcPts val="0"/>
              </a:spcAft>
              <a:buClr>
                <a:schemeClr val="dk1"/>
              </a:buClr>
              <a:buSzPts val="1800"/>
              <a:buNone/>
              <a:defRPr sz="1800">
                <a:solidFill>
                  <a:schemeClr val="dk1"/>
                </a:solidFill>
              </a:defRPr>
            </a:lvl3pPr>
            <a:lvl4pPr lvl="3" algn="l">
              <a:lnSpc>
                <a:spcPct val="100000"/>
              </a:lnSpc>
              <a:spcBef>
                <a:spcPts val="1400"/>
              </a:spcBef>
              <a:spcAft>
                <a:spcPts val="0"/>
              </a:spcAft>
              <a:buSzPts val="1800"/>
              <a:buNone/>
              <a:defRPr sz="1800"/>
            </a:lvl4pPr>
            <a:lvl5pPr lvl="4" algn="l">
              <a:lnSpc>
                <a:spcPct val="100000"/>
              </a:lnSpc>
              <a:spcBef>
                <a:spcPts val="1400"/>
              </a:spcBef>
              <a:spcAft>
                <a:spcPts val="0"/>
              </a:spcAft>
              <a:buSzPts val="1800"/>
              <a:buNone/>
              <a:defRPr sz="1800"/>
            </a:lvl5pPr>
            <a:lvl6pPr lvl="5" algn="l">
              <a:lnSpc>
                <a:spcPct val="100000"/>
              </a:lnSpc>
              <a:spcBef>
                <a:spcPts val="2000"/>
              </a:spcBef>
              <a:spcAft>
                <a:spcPts val="0"/>
              </a:spcAft>
              <a:buClr>
                <a:schemeClr val="dk1"/>
              </a:buClr>
              <a:buSzPts val="1800"/>
              <a:buNone/>
              <a:defRPr sz="1800"/>
            </a:lvl6pPr>
            <a:lvl7pPr lvl="6" algn="l">
              <a:lnSpc>
                <a:spcPct val="100000"/>
              </a:lnSpc>
              <a:spcBef>
                <a:spcPts val="3300"/>
              </a:spcBef>
              <a:spcAft>
                <a:spcPts val="0"/>
              </a:spcAft>
              <a:buSzPts val="1800"/>
              <a:buNone/>
              <a:defRPr sz="1800"/>
            </a:lvl7pPr>
            <a:lvl8pPr lvl="7" algn="l">
              <a:lnSpc>
                <a:spcPct val="100000"/>
              </a:lnSpc>
              <a:spcBef>
                <a:spcPts val="1600"/>
              </a:spcBef>
              <a:spcAft>
                <a:spcPts val="0"/>
              </a:spcAft>
              <a:buClr>
                <a:schemeClr val="dk1"/>
              </a:buClr>
              <a:buSzPts val="1800"/>
              <a:buNone/>
              <a:defRPr/>
            </a:lvl8pPr>
            <a:lvl9pPr lvl="8" algn="l">
              <a:lnSpc>
                <a:spcPct val="100000"/>
              </a:lnSpc>
              <a:spcBef>
                <a:spcPts val="1600"/>
              </a:spcBef>
              <a:spcAft>
                <a:spcPts val="0"/>
              </a:spcAft>
              <a:buClr>
                <a:schemeClr val="dk1"/>
              </a:buClr>
              <a:buSzPts val="1800"/>
              <a:buNone/>
              <a:defRPr/>
            </a:lvl9pPr>
          </a:lstStyle>
          <a:p/>
        </p:txBody>
      </p:sp>
      <p:sp>
        <p:nvSpPr>
          <p:cNvPr id="68" name="Google Shape;68;p16"/>
          <p:cNvSpPr txBox="1"/>
          <p:nvPr>
            <p:ph idx="6" type="subTitle"/>
          </p:nvPr>
        </p:nvSpPr>
        <p:spPr>
          <a:xfrm>
            <a:off x="8290550" y="1733550"/>
            <a:ext cx="3384000" cy="1291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800"/>
              <a:buNone/>
              <a:defRPr sz="1800"/>
            </a:lvl2pPr>
            <a:lvl3pPr lvl="2" algn="l">
              <a:lnSpc>
                <a:spcPct val="90000"/>
              </a:lnSpc>
              <a:spcBef>
                <a:spcPts val="800"/>
              </a:spcBef>
              <a:spcAft>
                <a:spcPts val="0"/>
              </a:spcAft>
              <a:buClr>
                <a:schemeClr val="dk1"/>
              </a:buClr>
              <a:buSzPts val="1800"/>
              <a:buNone/>
              <a:defRPr sz="1800">
                <a:solidFill>
                  <a:schemeClr val="dk1"/>
                </a:solidFill>
              </a:defRPr>
            </a:lvl3pPr>
            <a:lvl4pPr lvl="3" algn="l">
              <a:lnSpc>
                <a:spcPct val="90000"/>
              </a:lnSpc>
              <a:spcBef>
                <a:spcPts val="1400"/>
              </a:spcBef>
              <a:spcAft>
                <a:spcPts val="0"/>
              </a:spcAft>
              <a:buSzPts val="1800"/>
              <a:buNone/>
              <a:defRPr sz="1800"/>
            </a:lvl4pPr>
            <a:lvl5pPr lvl="4" algn="l">
              <a:lnSpc>
                <a:spcPct val="95000"/>
              </a:lnSpc>
              <a:spcBef>
                <a:spcPts val="1400"/>
              </a:spcBef>
              <a:spcAft>
                <a:spcPts val="0"/>
              </a:spcAft>
              <a:buSzPts val="1800"/>
              <a:buNone/>
              <a:defRPr sz="1800"/>
            </a:lvl5pPr>
            <a:lvl6pPr lvl="5" algn="l">
              <a:lnSpc>
                <a:spcPct val="90000"/>
              </a:lnSpc>
              <a:spcBef>
                <a:spcPts val="2000"/>
              </a:spcBef>
              <a:spcAft>
                <a:spcPts val="0"/>
              </a:spcAft>
              <a:buClr>
                <a:schemeClr val="dk1"/>
              </a:buClr>
              <a:buSzPts val="1800"/>
              <a:buNone/>
              <a:defRPr sz="1800"/>
            </a:lvl6pPr>
            <a:lvl7pPr lvl="6" algn="l">
              <a:lnSpc>
                <a:spcPct val="90000"/>
              </a:lnSpc>
              <a:spcBef>
                <a:spcPts val="3300"/>
              </a:spcBef>
              <a:spcAft>
                <a:spcPts val="0"/>
              </a:spcAft>
              <a:buSzPts val="1800"/>
              <a:buNone/>
              <a:defRPr sz="1800"/>
            </a:lvl7pPr>
            <a:lvl8pPr lvl="7" algn="l">
              <a:lnSpc>
                <a:spcPct val="88000"/>
              </a:lnSpc>
              <a:spcBef>
                <a:spcPts val="1600"/>
              </a:spcBef>
              <a:spcAft>
                <a:spcPts val="0"/>
              </a:spcAft>
              <a:buClr>
                <a:schemeClr val="dk1"/>
              </a:buClr>
              <a:buSzPts val="1800"/>
              <a:buNone/>
              <a:defRPr/>
            </a:lvl8pPr>
            <a:lvl9pPr lvl="8" algn="l">
              <a:lnSpc>
                <a:spcPct val="88000"/>
              </a:lnSpc>
              <a:spcBef>
                <a:spcPts val="1600"/>
              </a:spcBef>
              <a:spcAft>
                <a:spcPts val="0"/>
              </a:spcAft>
              <a:buClr>
                <a:schemeClr val="dk1"/>
              </a:buClr>
              <a:buSzPts val="1800"/>
              <a:buNone/>
              <a:defRPr/>
            </a:lvl9pPr>
          </a:lstStyle>
          <a:p/>
        </p:txBody>
      </p:sp>
      <p:grpSp>
        <p:nvGrpSpPr>
          <p:cNvPr id="69" name="Google Shape;69;p16"/>
          <p:cNvGrpSpPr/>
          <p:nvPr/>
        </p:nvGrpSpPr>
        <p:grpSpPr>
          <a:xfrm>
            <a:off x="5340766" y="492641"/>
            <a:ext cx="6355175" cy="5086066"/>
            <a:chOff x="4376934" y="492641"/>
            <a:chExt cx="7319100" cy="5086066"/>
          </a:xfrm>
        </p:grpSpPr>
        <p:cxnSp>
          <p:nvCxnSpPr>
            <p:cNvPr id="70" name="Google Shape;70;p16"/>
            <p:cNvCxnSpPr/>
            <p:nvPr/>
          </p:nvCxnSpPr>
          <p:spPr>
            <a:xfrm>
              <a:off x="4376934" y="492641"/>
              <a:ext cx="7319100" cy="0"/>
            </a:xfrm>
            <a:prstGeom prst="straightConnector1">
              <a:avLst/>
            </a:prstGeom>
            <a:noFill/>
            <a:ln cap="flat" cmpd="sng" w="19050">
              <a:solidFill>
                <a:schemeClr val="dk1"/>
              </a:solidFill>
              <a:prstDash val="solid"/>
              <a:miter lim="800000"/>
              <a:headEnd len="sm" w="sm" type="none"/>
              <a:tailEnd len="sm" w="sm" type="none"/>
            </a:ln>
          </p:spPr>
        </p:cxnSp>
        <p:cxnSp>
          <p:nvCxnSpPr>
            <p:cNvPr id="71" name="Google Shape;71;p16"/>
            <p:cNvCxnSpPr/>
            <p:nvPr/>
          </p:nvCxnSpPr>
          <p:spPr>
            <a:xfrm>
              <a:off x="4376934" y="1764158"/>
              <a:ext cx="7319100" cy="0"/>
            </a:xfrm>
            <a:prstGeom prst="straightConnector1">
              <a:avLst/>
            </a:prstGeom>
            <a:noFill/>
            <a:ln cap="flat" cmpd="sng" w="19050">
              <a:solidFill>
                <a:schemeClr val="dk1"/>
              </a:solidFill>
              <a:prstDash val="solid"/>
              <a:miter lim="800000"/>
              <a:headEnd len="sm" w="sm" type="none"/>
              <a:tailEnd len="sm" w="sm" type="none"/>
            </a:ln>
          </p:spPr>
        </p:cxnSp>
        <p:cxnSp>
          <p:nvCxnSpPr>
            <p:cNvPr id="72" name="Google Shape;72;p16"/>
            <p:cNvCxnSpPr/>
            <p:nvPr/>
          </p:nvCxnSpPr>
          <p:spPr>
            <a:xfrm>
              <a:off x="4376934" y="3035674"/>
              <a:ext cx="7319100" cy="0"/>
            </a:xfrm>
            <a:prstGeom prst="straightConnector1">
              <a:avLst/>
            </a:prstGeom>
            <a:noFill/>
            <a:ln cap="flat" cmpd="sng" w="19050">
              <a:solidFill>
                <a:schemeClr val="dk1"/>
              </a:solidFill>
              <a:prstDash val="solid"/>
              <a:miter lim="800000"/>
              <a:headEnd len="sm" w="sm" type="none"/>
              <a:tailEnd len="sm" w="sm" type="none"/>
            </a:ln>
          </p:spPr>
        </p:cxnSp>
        <p:cxnSp>
          <p:nvCxnSpPr>
            <p:cNvPr id="73" name="Google Shape;73;p16"/>
            <p:cNvCxnSpPr/>
            <p:nvPr/>
          </p:nvCxnSpPr>
          <p:spPr>
            <a:xfrm>
              <a:off x="4376934" y="4307190"/>
              <a:ext cx="7319100" cy="0"/>
            </a:xfrm>
            <a:prstGeom prst="straightConnector1">
              <a:avLst/>
            </a:prstGeom>
            <a:noFill/>
            <a:ln cap="flat" cmpd="sng" w="19050">
              <a:solidFill>
                <a:schemeClr val="dk1"/>
              </a:solidFill>
              <a:prstDash val="solid"/>
              <a:miter lim="800000"/>
              <a:headEnd len="sm" w="sm" type="none"/>
              <a:tailEnd len="sm" w="sm" type="none"/>
            </a:ln>
          </p:spPr>
        </p:cxnSp>
        <p:cxnSp>
          <p:nvCxnSpPr>
            <p:cNvPr id="74" name="Google Shape;74;p16"/>
            <p:cNvCxnSpPr/>
            <p:nvPr/>
          </p:nvCxnSpPr>
          <p:spPr>
            <a:xfrm>
              <a:off x="4376934" y="5578707"/>
              <a:ext cx="7319100" cy="0"/>
            </a:xfrm>
            <a:prstGeom prst="straightConnector1">
              <a:avLst/>
            </a:prstGeom>
            <a:noFill/>
            <a:ln cap="flat" cmpd="sng" w="19050">
              <a:solidFill>
                <a:schemeClr val="dk1"/>
              </a:solidFill>
              <a:prstDash val="solid"/>
              <a:miter lim="800000"/>
              <a:headEnd len="sm" w="sm" type="none"/>
              <a:tailEnd len="sm" w="sm" type="none"/>
            </a:ln>
          </p:spPr>
        </p:cxnSp>
      </p:grpSp>
      <p:sp>
        <p:nvSpPr>
          <p:cNvPr id="75" name="Google Shape;75;p16"/>
          <p:cNvSpPr txBox="1"/>
          <p:nvPr>
            <p:ph idx="7" type="subTitle"/>
          </p:nvPr>
        </p:nvSpPr>
        <p:spPr>
          <a:xfrm>
            <a:off x="5340800" y="495300"/>
            <a:ext cx="2153100" cy="12429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7500"/>
              <a:buNone/>
              <a:defRPr sz="7500"/>
            </a:lvl1pPr>
            <a:lvl2pPr lvl="1" algn="l">
              <a:lnSpc>
                <a:spcPct val="100000"/>
              </a:lnSpc>
              <a:spcBef>
                <a:spcPts val="800"/>
              </a:spcBef>
              <a:spcAft>
                <a:spcPts val="0"/>
              </a:spcAft>
              <a:buSzPts val="1800"/>
              <a:buNone/>
              <a:defRPr sz="1800"/>
            </a:lvl2pPr>
            <a:lvl3pPr lvl="2" algn="l">
              <a:lnSpc>
                <a:spcPct val="100000"/>
              </a:lnSpc>
              <a:spcBef>
                <a:spcPts val="800"/>
              </a:spcBef>
              <a:spcAft>
                <a:spcPts val="0"/>
              </a:spcAft>
              <a:buClr>
                <a:schemeClr val="dk1"/>
              </a:buClr>
              <a:buSzPts val="1800"/>
              <a:buNone/>
              <a:defRPr sz="1800">
                <a:solidFill>
                  <a:schemeClr val="dk1"/>
                </a:solidFill>
              </a:defRPr>
            </a:lvl3pPr>
            <a:lvl4pPr lvl="3" algn="l">
              <a:lnSpc>
                <a:spcPct val="100000"/>
              </a:lnSpc>
              <a:spcBef>
                <a:spcPts val="1400"/>
              </a:spcBef>
              <a:spcAft>
                <a:spcPts val="0"/>
              </a:spcAft>
              <a:buSzPts val="1800"/>
              <a:buNone/>
              <a:defRPr sz="1800"/>
            </a:lvl4pPr>
            <a:lvl5pPr lvl="4" algn="l">
              <a:lnSpc>
                <a:spcPct val="100000"/>
              </a:lnSpc>
              <a:spcBef>
                <a:spcPts val="1400"/>
              </a:spcBef>
              <a:spcAft>
                <a:spcPts val="0"/>
              </a:spcAft>
              <a:buSzPts val="1800"/>
              <a:buNone/>
              <a:defRPr sz="1800"/>
            </a:lvl5pPr>
            <a:lvl6pPr lvl="5" algn="l">
              <a:lnSpc>
                <a:spcPct val="100000"/>
              </a:lnSpc>
              <a:spcBef>
                <a:spcPts val="2000"/>
              </a:spcBef>
              <a:spcAft>
                <a:spcPts val="0"/>
              </a:spcAft>
              <a:buClr>
                <a:schemeClr val="dk1"/>
              </a:buClr>
              <a:buSzPts val="1800"/>
              <a:buNone/>
              <a:defRPr sz="1800"/>
            </a:lvl6pPr>
            <a:lvl7pPr lvl="6" algn="l">
              <a:lnSpc>
                <a:spcPct val="100000"/>
              </a:lnSpc>
              <a:spcBef>
                <a:spcPts val="3300"/>
              </a:spcBef>
              <a:spcAft>
                <a:spcPts val="0"/>
              </a:spcAft>
              <a:buSzPts val="1800"/>
              <a:buNone/>
              <a:defRPr sz="1800"/>
            </a:lvl7pPr>
            <a:lvl8pPr lvl="7" algn="l">
              <a:lnSpc>
                <a:spcPct val="100000"/>
              </a:lnSpc>
              <a:spcBef>
                <a:spcPts val="1600"/>
              </a:spcBef>
              <a:spcAft>
                <a:spcPts val="0"/>
              </a:spcAft>
              <a:buClr>
                <a:schemeClr val="dk1"/>
              </a:buClr>
              <a:buSzPts val="1800"/>
              <a:buNone/>
              <a:defRPr/>
            </a:lvl8pPr>
            <a:lvl9pPr lvl="8" algn="l">
              <a:lnSpc>
                <a:spcPct val="100000"/>
              </a:lnSpc>
              <a:spcBef>
                <a:spcPts val="1600"/>
              </a:spcBef>
              <a:spcAft>
                <a:spcPts val="0"/>
              </a:spcAft>
              <a:buClr>
                <a:schemeClr val="dk1"/>
              </a:buClr>
              <a:buSzPts val="1800"/>
              <a:buNone/>
              <a:defRPr/>
            </a:lvl9pPr>
          </a:lstStyle>
          <a:p/>
        </p:txBody>
      </p:sp>
      <p:sp>
        <p:nvSpPr>
          <p:cNvPr id="76" name="Google Shape;76;p16"/>
          <p:cNvSpPr txBox="1"/>
          <p:nvPr>
            <p:ph idx="8" type="subTitle"/>
          </p:nvPr>
        </p:nvSpPr>
        <p:spPr>
          <a:xfrm>
            <a:off x="8290550" y="495300"/>
            <a:ext cx="3384000" cy="1291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800"/>
              <a:buNone/>
              <a:defRPr sz="1800"/>
            </a:lvl2pPr>
            <a:lvl3pPr lvl="2" algn="l">
              <a:lnSpc>
                <a:spcPct val="90000"/>
              </a:lnSpc>
              <a:spcBef>
                <a:spcPts val="800"/>
              </a:spcBef>
              <a:spcAft>
                <a:spcPts val="0"/>
              </a:spcAft>
              <a:buClr>
                <a:schemeClr val="dk1"/>
              </a:buClr>
              <a:buSzPts val="1800"/>
              <a:buNone/>
              <a:defRPr sz="1800">
                <a:solidFill>
                  <a:schemeClr val="dk1"/>
                </a:solidFill>
              </a:defRPr>
            </a:lvl3pPr>
            <a:lvl4pPr lvl="3" algn="l">
              <a:lnSpc>
                <a:spcPct val="90000"/>
              </a:lnSpc>
              <a:spcBef>
                <a:spcPts val="1400"/>
              </a:spcBef>
              <a:spcAft>
                <a:spcPts val="0"/>
              </a:spcAft>
              <a:buSzPts val="1800"/>
              <a:buNone/>
              <a:defRPr sz="1800"/>
            </a:lvl4pPr>
            <a:lvl5pPr lvl="4" algn="l">
              <a:lnSpc>
                <a:spcPct val="95000"/>
              </a:lnSpc>
              <a:spcBef>
                <a:spcPts val="1400"/>
              </a:spcBef>
              <a:spcAft>
                <a:spcPts val="0"/>
              </a:spcAft>
              <a:buSzPts val="1800"/>
              <a:buNone/>
              <a:defRPr sz="1800"/>
            </a:lvl5pPr>
            <a:lvl6pPr lvl="5" algn="l">
              <a:lnSpc>
                <a:spcPct val="90000"/>
              </a:lnSpc>
              <a:spcBef>
                <a:spcPts val="2000"/>
              </a:spcBef>
              <a:spcAft>
                <a:spcPts val="0"/>
              </a:spcAft>
              <a:buClr>
                <a:schemeClr val="dk1"/>
              </a:buClr>
              <a:buSzPts val="1800"/>
              <a:buNone/>
              <a:defRPr sz="1800"/>
            </a:lvl6pPr>
            <a:lvl7pPr lvl="6" algn="l">
              <a:lnSpc>
                <a:spcPct val="90000"/>
              </a:lnSpc>
              <a:spcBef>
                <a:spcPts val="3300"/>
              </a:spcBef>
              <a:spcAft>
                <a:spcPts val="0"/>
              </a:spcAft>
              <a:buSzPts val="1800"/>
              <a:buNone/>
              <a:defRPr sz="1800"/>
            </a:lvl7pPr>
            <a:lvl8pPr lvl="7" algn="l">
              <a:lnSpc>
                <a:spcPct val="88000"/>
              </a:lnSpc>
              <a:spcBef>
                <a:spcPts val="1600"/>
              </a:spcBef>
              <a:spcAft>
                <a:spcPts val="0"/>
              </a:spcAft>
              <a:buClr>
                <a:schemeClr val="dk1"/>
              </a:buClr>
              <a:buSzPts val="1800"/>
              <a:buNone/>
              <a:defRPr/>
            </a:lvl8pPr>
            <a:lvl9pPr lvl="8" algn="l">
              <a:lnSpc>
                <a:spcPct val="88000"/>
              </a:lnSpc>
              <a:spcBef>
                <a:spcPts val="1600"/>
              </a:spcBef>
              <a:spcAft>
                <a:spcPts val="0"/>
              </a:spcAft>
              <a:buClr>
                <a:schemeClr val="dk1"/>
              </a:buClr>
              <a:buSzPts val="1800"/>
              <a:buNone/>
              <a:defRPr/>
            </a:lvl9pPr>
          </a:lstStyle>
          <a:p/>
        </p:txBody>
      </p:sp>
      <p:sp>
        <p:nvSpPr>
          <p:cNvPr id="77" name="Google Shape;77;p16"/>
          <p:cNvSpPr txBox="1"/>
          <p:nvPr>
            <p:ph type="title"/>
          </p:nvPr>
        </p:nvSpPr>
        <p:spPr>
          <a:xfrm>
            <a:off x="375782" y="414897"/>
            <a:ext cx="4296000" cy="641700"/>
          </a:xfrm>
          <a:prstGeom prst="rect">
            <a:avLst/>
          </a:prstGeom>
          <a:noFill/>
          <a:ln>
            <a:noFill/>
          </a:ln>
        </p:spPr>
        <p:txBody>
          <a:bodyPr anchorCtr="0" anchor="t" bIns="45700" lIns="91425" spcFirstLastPara="1" rIns="91425" wrap="square" tIns="4570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4 Agenda - Five">
  <p:cSld name="04 Agenda - Five">
    <p:spTree>
      <p:nvGrpSpPr>
        <p:cNvPr id="78" name="Shape 78"/>
        <p:cNvGrpSpPr/>
        <p:nvPr/>
      </p:nvGrpSpPr>
      <p:grpSpPr>
        <a:xfrm>
          <a:off x="0" y="0"/>
          <a:ext cx="0" cy="0"/>
          <a:chOff x="0" y="0"/>
          <a:chExt cx="0" cy="0"/>
        </a:xfrm>
      </p:grpSpPr>
      <p:cxnSp>
        <p:nvCxnSpPr>
          <p:cNvPr id="79" name="Google Shape;79;p17"/>
          <p:cNvCxnSpPr/>
          <p:nvPr/>
        </p:nvCxnSpPr>
        <p:spPr>
          <a:xfrm>
            <a:off x="5340806" y="1581469"/>
            <a:ext cx="6355200" cy="0"/>
          </a:xfrm>
          <a:prstGeom prst="straightConnector1">
            <a:avLst/>
          </a:prstGeom>
          <a:noFill/>
          <a:ln cap="flat" cmpd="sng" w="19050">
            <a:solidFill>
              <a:schemeClr val="dk1"/>
            </a:solidFill>
            <a:prstDash val="solid"/>
            <a:miter lim="800000"/>
            <a:headEnd len="sm" w="sm" type="none"/>
            <a:tailEnd len="sm" w="sm" type="none"/>
          </a:ln>
        </p:spPr>
      </p:cxnSp>
      <p:cxnSp>
        <p:nvCxnSpPr>
          <p:cNvPr id="80" name="Google Shape;80;p17"/>
          <p:cNvCxnSpPr/>
          <p:nvPr/>
        </p:nvCxnSpPr>
        <p:spPr>
          <a:xfrm>
            <a:off x="5340806" y="2670297"/>
            <a:ext cx="6355200" cy="0"/>
          </a:xfrm>
          <a:prstGeom prst="straightConnector1">
            <a:avLst/>
          </a:prstGeom>
          <a:noFill/>
          <a:ln cap="flat" cmpd="sng" w="19050">
            <a:solidFill>
              <a:schemeClr val="dk1"/>
            </a:solidFill>
            <a:prstDash val="solid"/>
            <a:miter lim="800000"/>
            <a:headEnd len="sm" w="sm" type="none"/>
            <a:tailEnd len="sm" w="sm" type="none"/>
          </a:ln>
        </p:spPr>
      </p:cxnSp>
      <p:cxnSp>
        <p:nvCxnSpPr>
          <p:cNvPr id="81" name="Google Shape;81;p17"/>
          <p:cNvCxnSpPr/>
          <p:nvPr/>
        </p:nvCxnSpPr>
        <p:spPr>
          <a:xfrm>
            <a:off x="5340806" y="3759125"/>
            <a:ext cx="6355200" cy="0"/>
          </a:xfrm>
          <a:prstGeom prst="straightConnector1">
            <a:avLst/>
          </a:prstGeom>
          <a:noFill/>
          <a:ln cap="flat" cmpd="sng" w="19050">
            <a:solidFill>
              <a:schemeClr val="dk1"/>
            </a:solidFill>
            <a:prstDash val="solid"/>
            <a:miter lim="800000"/>
            <a:headEnd len="sm" w="sm" type="none"/>
            <a:tailEnd len="sm" w="sm" type="none"/>
          </a:ln>
        </p:spPr>
      </p:cxnSp>
      <p:cxnSp>
        <p:nvCxnSpPr>
          <p:cNvPr id="82" name="Google Shape;82;p17"/>
          <p:cNvCxnSpPr/>
          <p:nvPr/>
        </p:nvCxnSpPr>
        <p:spPr>
          <a:xfrm>
            <a:off x="5340806" y="4847953"/>
            <a:ext cx="6355200" cy="0"/>
          </a:xfrm>
          <a:prstGeom prst="straightConnector1">
            <a:avLst/>
          </a:prstGeom>
          <a:noFill/>
          <a:ln cap="flat" cmpd="sng" w="19050">
            <a:solidFill>
              <a:schemeClr val="dk1"/>
            </a:solidFill>
            <a:prstDash val="solid"/>
            <a:miter lim="800000"/>
            <a:headEnd len="sm" w="sm" type="none"/>
            <a:tailEnd len="sm" w="sm" type="none"/>
          </a:ln>
        </p:spPr>
      </p:cxnSp>
      <p:cxnSp>
        <p:nvCxnSpPr>
          <p:cNvPr id="83" name="Google Shape;83;p17"/>
          <p:cNvCxnSpPr/>
          <p:nvPr/>
        </p:nvCxnSpPr>
        <p:spPr>
          <a:xfrm>
            <a:off x="5340806" y="5936781"/>
            <a:ext cx="6355200" cy="0"/>
          </a:xfrm>
          <a:prstGeom prst="straightConnector1">
            <a:avLst/>
          </a:prstGeom>
          <a:noFill/>
          <a:ln cap="flat" cmpd="sng" w="19050">
            <a:solidFill>
              <a:schemeClr val="dk1"/>
            </a:solidFill>
            <a:prstDash val="solid"/>
            <a:miter lim="800000"/>
            <a:headEnd len="sm" w="sm" type="none"/>
            <a:tailEnd len="sm" w="sm" type="none"/>
          </a:ln>
        </p:spPr>
      </p:cxnSp>
      <p:cxnSp>
        <p:nvCxnSpPr>
          <p:cNvPr id="84" name="Google Shape;84;p17"/>
          <p:cNvCxnSpPr/>
          <p:nvPr/>
        </p:nvCxnSpPr>
        <p:spPr>
          <a:xfrm>
            <a:off x="5340806" y="492641"/>
            <a:ext cx="6355200" cy="0"/>
          </a:xfrm>
          <a:prstGeom prst="straightConnector1">
            <a:avLst/>
          </a:prstGeom>
          <a:noFill/>
          <a:ln cap="flat" cmpd="sng" w="19050">
            <a:solidFill>
              <a:schemeClr val="dk1"/>
            </a:solidFill>
            <a:prstDash val="solid"/>
            <a:miter lim="800000"/>
            <a:headEnd len="sm" w="sm" type="none"/>
            <a:tailEnd len="sm" w="sm" type="none"/>
          </a:ln>
        </p:spPr>
      </p:cxnSp>
      <p:sp>
        <p:nvSpPr>
          <p:cNvPr id="85" name="Google Shape;85;p17"/>
          <p:cNvSpPr txBox="1"/>
          <p:nvPr>
            <p:ph idx="1" type="subTitle"/>
          </p:nvPr>
        </p:nvSpPr>
        <p:spPr>
          <a:xfrm>
            <a:off x="8290550" y="495300"/>
            <a:ext cx="3384000" cy="1086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800"/>
              <a:buNone/>
              <a:defRPr sz="1800"/>
            </a:lvl2pPr>
            <a:lvl3pPr lvl="2" algn="l">
              <a:lnSpc>
                <a:spcPct val="90000"/>
              </a:lnSpc>
              <a:spcBef>
                <a:spcPts val="800"/>
              </a:spcBef>
              <a:spcAft>
                <a:spcPts val="0"/>
              </a:spcAft>
              <a:buClr>
                <a:schemeClr val="dk1"/>
              </a:buClr>
              <a:buSzPts val="1800"/>
              <a:buNone/>
              <a:defRPr sz="1800">
                <a:solidFill>
                  <a:schemeClr val="dk1"/>
                </a:solidFill>
              </a:defRPr>
            </a:lvl3pPr>
            <a:lvl4pPr lvl="3" algn="l">
              <a:lnSpc>
                <a:spcPct val="90000"/>
              </a:lnSpc>
              <a:spcBef>
                <a:spcPts val="1400"/>
              </a:spcBef>
              <a:spcAft>
                <a:spcPts val="0"/>
              </a:spcAft>
              <a:buSzPts val="1800"/>
              <a:buNone/>
              <a:defRPr sz="1800"/>
            </a:lvl4pPr>
            <a:lvl5pPr lvl="4" algn="l">
              <a:lnSpc>
                <a:spcPct val="95000"/>
              </a:lnSpc>
              <a:spcBef>
                <a:spcPts val="1400"/>
              </a:spcBef>
              <a:spcAft>
                <a:spcPts val="0"/>
              </a:spcAft>
              <a:buSzPts val="1800"/>
              <a:buNone/>
              <a:defRPr sz="1800"/>
            </a:lvl5pPr>
            <a:lvl6pPr lvl="5" algn="l">
              <a:lnSpc>
                <a:spcPct val="90000"/>
              </a:lnSpc>
              <a:spcBef>
                <a:spcPts val="2000"/>
              </a:spcBef>
              <a:spcAft>
                <a:spcPts val="0"/>
              </a:spcAft>
              <a:buClr>
                <a:schemeClr val="dk1"/>
              </a:buClr>
              <a:buSzPts val="1800"/>
              <a:buNone/>
              <a:defRPr sz="1800"/>
            </a:lvl6pPr>
            <a:lvl7pPr lvl="6" algn="l">
              <a:lnSpc>
                <a:spcPct val="90000"/>
              </a:lnSpc>
              <a:spcBef>
                <a:spcPts val="3300"/>
              </a:spcBef>
              <a:spcAft>
                <a:spcPts val="0"/>
              </a:spcAft>
              <a:buSzPts val="1800"/>
              <a:buNone/>
              <a:defRPr sz="1800"/>
            </a:lvl7pPr>
            <a:lvl8pPr lvl="7" algn="l">
              <a:lnSpc>
                <a:spcPct val="88000"/>
              </a:lnSpc>
              <a:spcBef>
                <a:spcPts val="1600"/>
              </a:spcBef>
              <a:spcAft>
                <a:spcPts val="0"/>
              </a:spcAft>
              <a:buClr>
                <a:schemeClr val="dk1"/>
              </a:buClr>
              <a:buSzPts val="1800"/>
              <a:buNone/>
              <a:defRPr/>
            </a:lvl8pPr>
            <a:lvl9pPr lvl="8" algn="l">
              <a:lnSpc>
                <a:spcPct val="88000"/>
              </a:lnSpc>
              <a:spcBef>
                <a:spcPts val="1600"/>
              </a:spcBef>
              <a:spcAft>
                <a:spcPts val="0"/>
              </a:spcAft>
              <a:buClr>
                <a:schemeClr val="dk1"/>
              </a:buClr>
              <a:buSzPts val="1800"/>
              <a:buNone/>
              <a:defRPr/>
            </a:lvl9pPr>
          </a:lstStyle>
          <a:p/>
        </p:txBody>
      </p:sp>
      <p:sp>
        <p:nvSpPr>
          <p:cNvPr id="86" name="Google Shape;86;p17"/>
          <p:cNvSpPr txBox="1"/>
          <p:nvPr>
            <p:ph idx="2" type="subTitle"/>
          </p:nvPr>
        </p:nvSpPr>
        <p:spPr>
          <a:xfrm>
            <a:off x="5340800" y="495300"/>
            <a:ext cx="2153100" cy="1086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7500"/>
              <a:buNone/>
              <a:defRPr sz="7500"/>
            </a:lvl1pPr>
            <a:lvl2pPr lvl="1" algn="l">
              <a:lnSpc>
                <a:spcPct val="100000"/>
              </a:lnSpc>
              <a:spcBef>
                <a:spcPts val="800"/>
              </a:spcBef>
              <a:spcAft>
                <a:spcPts val="0"/>
              </a:spcAft>
              <a:buSzPts val="1800"/>
              <a:buNone/>
              <a:defRPr sz="1800"/>
            </a:lvl2pPr>
            <a:lvl3pPr lvl="2" algn="l">
              <a:lnSpc>
                <a:spcPct val="100000"/>
              </a:lnSpc>
              <a:spcBef>
                <a:spcPts val="800"/>
              </a:spcBef>
              <a:spcAft>
                <a:spcPts val="0"/>
              </a:spcAft>
              <a:buClr>
                <a:schemeClr val="dk1"/>
              </a:buClr>
              <a:buSzPts val="1800"/>
              <a:buNone/>
              <a:defRPr sz="1800">
                <a:solidFill>
                  <a:schemeClr val="dk1"/>
                </a:solidFill>
              </a:defRPr>
            </a:lvl3pPr>
            <a:lvl4pPr lvl="3" algn="l">
              <a:lnSpc>
                <a:spcPct val="100000"/>
              </a:lnSpc>
              <a:spcBef>
                <a:spcPts val="1400"/>
              </a:spcBef>
              <a:spcAft>
                <a:spcPts val="0"/>
              </a:spcAft>
              <a:buSzPts val="1800"/>
              <a:buNone/>
              <a:defRPr sz="1800"/>
            </a:lvl4pPr>
            <a:lvl5pPr lvl="4" algn="l">
              <a:lnSpc>
                <a:spcPct val="100000"/>
              </a:lnSpc>
              <a:spcBef>
                <a:spcPts val="1400"/>
              </a:spcBef>
              <a:spcAft>
                <a:spcPts val="0"/>
              </a:spcAft>
              <a:buSzPts val="1800"/>
              <a:buNone/>
              <a:defRPr sz="1800"/>
            </a:lvl5pPr>
            <a:lvl6pPr lvl="5" algn="l">
              <a:lnSpc>
                <a:spcPct val="100000"/>
              </a:lnSpc>
              <a:spcBef>
                <a:spcPts val="2000"/>
              </a:spcBef>
              <a:spcAft>
                <a:spcPts val="0"/>
              </a:spcAft>
              <a:buClr>
                <a:schemeClr val="dk1"/>
              </a:buClr>
              <a:buSzPts val="1800"/>
              <a:buNone/>
              <a:defRPr sz="1800"/>
            </a:lvl6pPr>
            <a:lvl7pPr lvl="6" algn="l">
              <a:lnSpc>
                <a:spcPct val="100000"/>
              </a:lnSpc>
              <a:spcBef>
                <a:spcPts val="3300"/>
              </a:spcBef>
              <a:spcAft>
                <a:spcPts val="0"/>
              </a:spcAft>
              <a:buSzPts val="1800"/>
              <a:buNone/>
              <a:defRPr sz="1800"/>
            </a:lvl7pPr>
            <a:lvl8pPr lvl="7" algn="l">
              <a:lnSpc>
                <a:spcPct val="100000"/>
              </a:lnSpc>
              <a:spcBef>
                <a:spcPts val="1600"/>
              </a:spcBef>
              <a:spcAft>
                <a:spcPts val="0"/>
              </a:spcAft>
              <a:buClr>
                <a:schemeClr val="dk1"/>
              </a:buClr>
              <a:buSzPts val="1800"/>
              <a:buNone/>
              <a:defRPr/>
            </a:lvl8pPr>
            <a:lvl9pPr lvl="8" algn="l">
              <a:lnSpc>
                <a:spcPct val="100000"/>
              </a:lnSpc>
              <a:spcBef>
                <a:spcPts val="1600"/>
              </a:spcBef>
              <a:spcAft>
                <a:spcPts val="0"/>
              </a:spcAft>
              <a:buClr>
                <a:schemeClr val="dk1"/>
              </a:buClr>
              <a:buSzPts val="1800"/>
              <a:buNone/>
              <a:defRPr/>
            </a:lvl9pPr>
          </a:lstStyle>
          <a:p/>
        </p:txBody>
      </p:sp>
      <p:sp>
        <p:nvSpPr>
          <p:cNvPr id="87" name="Google Shape;87;p17"/>
          <p:cNvSpPr txBox="1"/>
          <p:nvPr>
            <p:ph idx="3" type="subTitle"/>
          </p:nvPr>
        </p:nvSpPr>
        <p:spPr>
          <a:xfrm>
            <a:off x="8290550" y="1582738"/>
            <a:ext cx="3384000" cy="1086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800"/>
              <a:buNone/>
              <a:defRPr sz="1800"/>
            </a:lvl2pPr>
            <a:lvl3pPr lvl="2" algn="l">
              <a:lnSpc>
                <a:spcPct val="90000"/>
              </a:lnSpc>
              <a:spcBef>
                <a:spcPts val="800"/>
              </a:spcBef>
              <a:spcAft>
                <a:spcPts val="0"/>
              </a:spcAft>
              <a:buClr>
                <a:schemeClr val="dk1"/>
              </a:buClr>
              <a:buSzPts val="1800"/>
              <a:buNone/>
              <a:defRPr sz="1800">
                <a:solidFill>
                  <a:schemeClr val="dk1"/>
                </a:solidFill>
              </a:defRPr>
            </a:lvl3pPr>
            <a:lvl4pPr lvl="3" algn="l">
              <a:lnSpc>
                <a:spcPct val="90000"/>
              </a:lnSpc>
              <a:spcBef>
                <a:spcPts val="1400"/>
              </a:spcBef>
              <a:spcAft>
                <a:spcPts val="0"/>
              </a:spcAft>
              <a:buSzPts val="1800"/>
              <a:buNone/>
              <a:defRPr sz="1800"/>
            </a:lvl4pPr>
            <a:lvl5pPr lvl="4" algn="l">
              <a:lnSpc>
                <a:spcPct val="95000"/>
              </a:lnSpc>
              <a:spcBef>
                <a:spcPts val="1400"/>
              </a:spcBef>
              <a:spcAft>
                <a:spcPts val="0"/>
              </a:spcAft>
              <a:buSzPts val="1800"/>
              <a:buNone/>
              <a:defRPr sz="1800"/>
            </a:lvl5pPr>
            <a:lvl6pPr lvl="5" algn="l">
              <a:lnSpc>
                <a:spcPct val="90000"/>
              </a:lnSpc>
              <a:spcBef>
                <a:spcPts val="2000"/>
              </a:spcBef>
              <a:spcAft>
                <a:spcPts val="0"/>
              </a:spcAft>
              <a:buClr>
                <a:schemeClr val="dk1"/>
              </a:buClr>
              <a:buSzPts val="1800"/>
              <a:buNone/>
              <a:defRPr sz="1800"/>
            </a:lvl6pPr>
            <a:lvl7pPr lvl="6" algn="l">
              <a:lnSpc>
                <a:spcPct val="90000"/>
              </a:lnSpc>
              <a:spcBef>
                <a:spcPts val="3300"/>
              </a:spcBef>
              <a:spcAft>
                <a:spcPts val="0"/>
              </a:spcAft>
              <a:buSzPts val="1800"/>
              <a:buNone/>
              <a:defRPr sz="1800"/>
            </a:lvl7pPr>
            <a:lvl8pPr lvl="7" algn="l">
              <a:lnSpc>
                <a:spcPct val="88000"/>
              </a:lnSpc>
              <a:spcBef>
                <a:spcPts val="1600"/>
              </a:spcBef>
              <a:spcAft>
                <a:spcPts val="0"/>
              </a:spcAft>
              <a:buClr>
                <a:schemeClr val="dk1"/>
              </a:buClr>
              <a:buSzPts val="1800"/>
              <a:buNone/>
              <a:defRPr/>
            </a:lvl8pPr>
            <a:lvl9pPr lvl="8" algn="l">
              <a:lnSpc>
                <a:spcPct val="88000"/>
              </a:lnSpc>
              <a:spcBef>
                <a:spcPts val="1600"/>
              </a:spcBef>
              <a:spcAft>
                <a:spcPts val="0"/>
              </a:spcAft>
              <a:buClr>
                <a:schemeClr val="dk1"/>
              </a:buClr>
              <a:buSzPts val="1800"/>
              <a:buNone/>
              <a:defRPr/>
            </a:lvl9pPr>
          </a:lstStyle>
          <a:p/>
        </p:txBody>
      </p:sp>
      <p:sp>
        <p:nvSpPr>
          <p:cNvPr id="88" name="Google Shape;88;p17"/>
          <p:cNvSpPr txBox="1"/>
          <p:nvPr>
            <p:ph idx="4" type="subTitle"/>
          </p:nvPr>
        </p:nvSpPr>
        <p:spPr>
          <a:xfrm>
            <a:off x="5340800" y="1582738"/>
            <a:ext cx="2153100" cy="1086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7500"/>
              <a:buNone/>
              <a:defRPr sz="7500"/>
            </a:lvl1pPr>
            <a:lvl2pPr lvl="1" algn="l">
              <a:lnSpc>
                <a:spcPct val="100000"/>
              </a:lnSpc>
              <a:spcBef>
                <a:spcPts val="800"/>
              </a:spcBef>
              <a:spcAft>
                <a:spcPts val="0"/>
              </a:spcAft>
              <a:buSzPts val="1800"/>
              <a:buNone/>
              <a:defRPr sz="1800"/>
            </a:lvl2pPr>
            <a:lvl3pPr lvl="2" algn="l">
              <a:lnSpc>
                <a:spcPct val="100000"/>
              </a:lnSpc>
              <a:spcBef>
                <a:spcPts val="800"/>
              </a:spcBef>
              <a:spcAft>
                <a:spcPts val="0"/>
              </a:spcAft>
              <a:buClr>
                <a:schemeClr val="dk1"/>
              </a:buClr>
              <a:buSzPts val="1800"/>
              <a:buNone/>
              <a:defRPr sz="1800">
                <a:solidFill>
                  <a:schemeClr val="dk1"/>
                </a:solidFill>
              </a:defRPr>
            </a:lvl3pPr>
            <a:lvl4pPr lvl="3" algn="l">
              <a:lnSpc>
                <a:spcPct val="100000"/>
              </a:lnSpc>
              <a:spcBef>
                <a:spcPts val="1400"/>
              </a:spcBef>
              <a:spcAft>
                <a:spcPts val="0"/>
              </a:spcAft>
              <a:buSzPts val="1800"/>
              <a:buNone/>
              <a:defRPr sz="1800"/>
            </a:lvl4pPr>
            <a:lvl5pPr lvl="4" algn="l">
              <a:lnSpc>
                <a:spcPct val="100000"/>
              </a:lnSpc>
              <a:spcBef>
                <a:spcPts val="1400"/>
              </a:spcBef>
              <a:spcAft>
                <a:spcPts val="0"/>
              </a:spcAft>
              <a:buSzPts val="1800"/>
              <a:buNone/>
              <a:defRPr sz="1800"/>
            </a:lvl5pPr>
            <a:lvl6pPr lvl="5" algn="l">
              <a:lnSpc>
                <a:spcPct val="100000"/>
              </a:lnSpc>
              <a:spcBef>
                <a:spcPts val="2000"/>
              </a:spcBef>
              <a:spcAft>
                <a:spcPts val="0"/>
              </a:spcAft>
              <a:buClr>
                <a:schemeClr val="dk1"/>
              </a:buClr>
              <a:buSzPts val="1800"/>
              <a:buNone/>
              <a:defRPr sz="1800"/>
            </a:lvl6pPr>
            <a:lvl7pPr lvl="6" algn="l">
              <a:lnSpc>
                <a:spcPct val="100000"/>
              </a:lnSpc>
              <a:spcBef>
                <a:spcPts val="3300"/>
              </a:spcBef>
              <a:spcAft>
                <a:spcPts val="0"/>
              </a:spcAft>
              <a:buSzPts val="1800"/>
              <a:buNone/>
              <a:defRPr sz="1800"/>
            </a:lvl7pPr>
            <a:lvl8pPr lvl="7" algn="l">
              <a:lnSpc>
                <a:spcPct val="100000"/>
              </a:lnSpc>
              <a:spcBef>
                <a:spcPts val="1600"/>
              </a:spcBef>
              <a:spcAft>
                <a:spcPts val="0"/>
              </a:spcAft>
              <a:buClr>
                <a:schemeClr val="dk1"/>
              </a:buClr>
              <a:buSzPts val="1800"/>
              <a:buNone/>
              <a:defRPr/>
            </a:lvl8pPr>
            <a:lvl9pPr lvl="8" algn="l">
              <a:lnSpc>
                <a:spcPct val="100000"/>
              </a:lnSpc>
              <a:spcBef>
                <a:spcPts val="1600"/>
              </a:spcBef>
              <a:spcAft>
                <a:spcPts val="0"/>
              </a:spcAft>
              <a:buClr>
                <a:schemeClr val="dk1"/>
              </a:buClr>
              <a:buSzPts val="1800"/>
              <a:buNone/>
              <a:defRPr/>
            </a:lvl9pPr>
          </a:lstStyle>
          <a:p/>
        </p:txBody>
      </p:sp>
      <p:sp>
        <p:nvSpPr>
          <p:cNvPr id="89" name="Google Shape;89;p17"/>
          <p:cNvSpPr txBox="1"/>
          <p:nvPr>
            <p:ph idx="5" type="subTitle"/>
          </p:nvPr>
        </p:nvSpPr>
        <p:spPr>
          <a:xfrm>
            <a:off x="8290550" y="2671550"/>
            <a:ext cx="3384000" cy="1086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800"/>
              <a:buNone/>
              <a:defRPr sz="1800"/>
            </a:lvl2pPr>
            <a:lvl3pPr lvl="2" algn="l">
              <a:lnSpc>
                <a:spcPct val="90000"/>
              </a:lnSpc>
              <a:spcBef>
                <a:spcPts val="800"/>
              </a:spcBef>
              <a:spcAft>
                <a:spcPts val="0"/>
              </a:spcAft>
              <a:buClr>
                <a:schemeClr val="dk1"/>
              </a:buClr>
              <a:buSzPts val="1800"/>
              <a:buNone/>
              <a:defRPr sz="1800">
                <a:solidFill>
                  <a:schemeClr val="dk1"/>
                </a:solidFill>
              </a:defRPr>
            </a:lvl3pPr>
            <a:lvl4pPr lvl="3" algn="l">
              <a:lnSpc>
                <a:spcPct val="90000"/>
              </a:lnSpc>
              <a:spcBef>
                <a:spcPts val="1400"/>
              </a:spcBef>
              <a:spcAft>
                <a:spcPts val="0"/>
              </a:spcAft>
              <a:buSzPts val="1800"/>
              <a:buNone/>
              <a:defRPr sz="1800"/>
            </a:lvl4pPr>
            <a:lvl5pPr lvl="4" algn="l">
              <a:lnSpc>
                <a:spcPct val="95000"/>
              </a:lnSpc>
              <a:spcBef>
                <a:spcPts val="1400"/>
              </a:spcBef>
              <a:spcAft>
                <a:spcPts val="0"/>
              </a:spcAft>
              <a:buSzPts val="1800"/>
              <a:buNone/>
              <a:defRPr sz="1800"/>
            </a:lvl5pPr>
            <a:lvl6pPr lvl="5" algn="l">
              <a:lnSpc>
                <a:spcPct val="90000"/>
              </a:lnSpc>
              <a:spcBef>
                <a:spcPts val="2000"/>
              </a:spcBef>
              <a:spcAft>
                <a:spcPts val="0"/>
              </a:spcAft>
              <a:buClr>
                <a:schemeClr val="dk1"/>
              </a:buClr>
              <a:buSzPts val="1800"/>
              <a:buNone/>
              <a:defRPr sz="1800"/>
            </a:lvl6pPr>
            <a:lvl7pPr lvl="6" algn="l">
              <a:lnSpc>
                <a:spcPct val="90000"/>
              </a:lnSpc>
              <a:spcBef>
                <a:spcPts val="3300"/>
              </a:spcBef>
              <a:spcAft>
                <a:spcPts val="0"/>
              </a:spcAft>
              <a:buSzPts val="1800"/>
              <a:buNone/>
              <a:defRPr sz="1800"/>
            </a:lvl7pPr>
            <a:lvl8pPr lvl="7" algn="l">
              <a:lnSpc>
                <a:spcPct val="88000"/>
              </a:lnSpc>
              <a:spcBef>
                <a:spcPts val="1600"/>
              </a:spcBef>
              <a:spcAft>
                <a:spcPts val="0"/>
              </a:spcAft>
              <a:buClr>
                <a:schemeClr val="dk1"/>
              </a:buClr>
              <a:buSzPts val="1800"/>
              <a:buNone/>
              <a:defRPr/>
            </a:lvl8pPr>
            <a:lvl9pPr lvl="8" algn="l">
              <a:lnSpc>
                <a:spcPct val="88000"/>
              </a:lnSpc>
              <a:spcBef>
                <a:spcPts val="1600"/>
              </a:spcBef>
              <a:spcAft>
                <a:spcPts val="0"/>
              </a:spcAft>
              <a:buClr>
                <a:schemeClr val="dk1"/>
              </a:buClr>
              <a:buSzPts val="1800"/>
              <a:buNone/>
              <a:defRPr/>
            </a:lvl9pPr>
          </a:lstStyle>
          <a:p/>
        </p:txBody>
      </p:sp>
      <p:sp>
        <p:nvSpPr>
          <p:cNvPr id="90" name="Google Shape;90;p17"/>
          <p:cNvSpPr txBox="1"/>
          <p:nvPr>
            <p:ph idx="6" type="subTitle"/>
          </p:nvPr>
        </p:nvSpPr>
        <p:spPr>
          <a:xfrm>
            <a:off x="5340800" y="2671550"/>
            <a:ext cx="2153100" cy="1086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7500"/>
              <a:buNone/>
              <a:defRPr sz="7500"/>
            </a:lvl1pPr>
            <a:lvl2pPr lvl="1" algn="l">
              <a:lnSpc>
                <a:spcPct val="100000"/>
              </a:lnSpc>
              <a:spcBef>
                <a:spcPts val="800"/>
              </a:spcBef>
              <a:spcAft>
                <a:spcPts val="0"/>
              </a:spcAft>
              <a:buSzPts val="1800"/>
              <a:buNone/>
              <a:defRPr sz="1800"/>
            </a:lvl2pPr>
            <a:lvl3pPr lvl="2" algn="l">
              <a:lnSpc>
                <a:spcPct val="100000"/>
              </a:lnSpc>
              <a:spcBef>
                <a:spcPts val="800"/>
              </a:spcBef>
              <a:spcAft>
                <a:spcPts val="0"/>
              </a:spcAft>
              <a:buClr>
                <a:schemeClr val="dk1"/>
              </a:buClr>
              <a:buSzPts val="1800"/>
              <a:buNone/>
              <a:defRPr sz="1800">
                <a:solidFill>
                  <a:schemeClr val="dk1"/>
                </a:solidFill>
              </a:defRPr>
            </a:lvl3pPr>
            <a:lvl4pPr lvl="3" algn="l">
              <a:lnSpc>
                <a:spcPct val="100000"/>
              </a:lnSpc>
              <a:spcBef>
                <a:spcPts val="1400"/>
              </a:spcBef>
              <a:spcAft>
                <a:spcPts val="0"/>
              </a:spcAft>
              <a:buSzPts val="1800"/>
              <a:buNone/>
              <a:defRPr sz="1800"/>
            </a:lvl4pPr>
            <a:lvl5pPr lvl="4" algn="l">
              <a:lnSpc>
                <a:spcPct val="100000"/>
              </a:lnSpc>
              <a:spcBef>
                <a:spcPts val="1400"/>
              </a:spcBef>
              <a:spcAft>
                <a:spcPts val="0"/>
              </a:spcAft>
              <a:buSzPts val="1800"/>
              <a:buNone/>
              <a:defRPr sz="1800"/>
            </a:lvl5pPr>
            <a:lvl6pPr lvl="5" algn="l">
              <a:lnSpc>
                <a:spcPct val="100000"/>
              </a:lnSpc>
              <a:spcBef>
                <a:spcPts val="2000"/>
              </a:spcBef>
              <a:spcAft>
                <a:spcPts val="0"/>
              </a:spcAft>
              <a:buClr>
                <a:schemeClr val="dk1"/>
              </a:buClr>
              <a:buSzPts val="1800"/>
              <a:buNone/>
              <a:defRPr sz="1800"/>
            </a:lvl6pPr>
            <a:lvl7pPr lvl="6" algn="l">
              <a:lnSpc>
                <a:spcPct val="100000"/>
              </a:lnSpc>
              <a:spcBef>
                <a:spcPts val="3300"/>
              </a:spcBef>
              <a:spcAft>
                <a:spcPts val="0"/>
              </a:spcAft>
              <a:buSzPts val="1800"/>
              <a:buNone/>
              <a:defRPr sz="1800"/>
            </a:lvl7pPr>
            <a:lvl8pPr lvl="7" algn="l">
              <a:lnSpc>
                <a:spcPct val="100000"/>
              </a:lnSpc>
              <a:spcBef>
                <a:spcPts val="1600"/>
              </a:spcBef>
              <a:spcAft>
                <a:spcPts val="0"/>
              </a:spcAft>
              <a:buClr>
                <a:schemeClr val="dk1"/>
              </a:buClr>
              <a:buSzPts val="1800"/>
              <a:buNone/>
              <a:defRPr/>
            </a:lvl8pPr>
            <a:lvl9pPr lvl="8" algn="l">
              <a:lnSpc>
                <a:spcPct val="100000"/>
              </a:lnSpc>
              <a:spcBef>
                <a:spcPts val="1600"/>
              </a:spcBef>
              <a:spcAft>
                <a:spcPts val="0"/>
              </a:spcAft>
              <a:buClr>
                <a:schemeClr val="dk1"/>
              </a:buClr>
              <a:buSzPts val="1800"/>
              <a:buNone/>
              <a:defRPr/>
            </a:lvl9pPr>
          </a:lstStyle>
          <a:p/>
        </p:txBody>
      </p:sp>
      <p:sp>
        <p:nvSpPr>
          <p:cNvPr id="91" name="Google Shape;91;p17"/>
          <p:cNvSpPr txBox="1"/>
          <p:nvPr>
            <p:ph idx="7" type="subTitle"/>
          </p:nvPr>
        </p:nvSpPr>
        <p:spPr>
          <a:xfrm>
            <a:off x="8290550" y="3760388"/>
            <a:ext cx="3384000" cy="1086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800"/>
              <a:buNone/>
              <a:defRPr sz="1800"/>
            </a:lvl2pPr>
            <a:lvl3pPr lvl="2" algn="l">
              <a:lnSpc>
                <a:spcPct val="90000"/>
              </a:lnSpc>
              <a:spcBef>
                <a:spcPts val="800"/>
              </a:spcBef>
              <a:spcAft>
                <a:spcPts val="0"/>
              </a:spcAft>
              <a:buClr>
                <a:schemeClr val="dk1"/>
              </a:buClr>
              <a:buSzPts val="1800"/>
              <a:buNone/>
              <a:defRPr sz="1800">
                <a:solidFill>
                  <a:schemeClr val="dk1"/>
                </a:solidFill>
              </a:defRPr>
            </a:lvl3pPr>
            <a:lvl4pPr lvl="3" algn="l">
              <a:lnSpc>
                <a:spcPct val="90000"/>
              </a:lnSpc>
              <a:spcBef>
                <a:spcPts val="1400"/>
              </a:spcBef>
              <a:spcAft>
                <a:spcPts val="0"/>
              </a:spcAft>
              <a:buSzPts val="1800"/>
              <a:buNone/>
              <a:defRPr sz="1800"/>
            </a:lvl4pPr>
            <a:lvl5pPr lvl="4" algn="l">
              <a:lnSpc>
                <a:spcPct val="95000"/>
              </a:lnSpc>
              <a:spcBef>
                <a:spcPts val="1400"/>
              </a:spcBef>
              <a:spcAft>
                <a:spcPts val="0"/>
              </a:spcAft>
              <a:buSzPts val="1800"/>
              <a:buNone/>
              <a:defRPr sz="1800"/>
            </a:lvl5pPr>
            <a:lvl6pPr lvl="5" algn="l">
              <a:lnSpc>
                <a:spcPct val="90000"/>
              </a:lnSpc>
              <a:spcBef>
                <a:spcPts val="2000"/>
              </a:spcBef>
              <a:spcAft>
                <a:spcPts val="0"/>
              </a:spcAft>
              <a:buClr>
                <a:schemeClr val="dk1"/>
              </a:buClr>
              <a:buSzPts val="1800"/>
              <a:buNone/>
              <a:defRPr sz="1800"/>
            </a:lvl6pPr>
            <a:lvl7pPr lvl="6" algn="l">
              <a:lnSpc>
                <a:spcPct val="90000"/>
              </a:lnSpc>
              <a:spcBef>
                <a:spcPts val="3300"/>
              </a:spcBef>
              <a:spcAft>
                <a:spcPts val="0"/>
              </a:spcAft>
              <a:buSzPts val="1800"/>
              <a:buNone/>
              <a:defRPr sz="1800"/>
            </a:lvl7pPr>
            <a:lvl8pPr lvl="7" algn="l">
              <a:lnSpc>
                <a:spcPct val="88000"/>
              </a:lnSpc>
              <a:spcBef>
                <a:spcPts val="1600"/>
              </a:spcBef>
              <a:spcAft>
                <a:spcPts val="0"/>
              </a:spcAft>
              <a:buClr>
                <a:schemeClr val="dk1"/>
              </a:buClr>
              <a:buSzPts val="1800"/>
              <a:buNone/>
              <a:defRPr/>
            </a:lvl8pPr>
            <a:lvl9pPr lvl="8" algn="l">
              <a:lnSpc>
                <a:spcPct val="88000"/>
              </a:lnSpc>
              <a:spcBef>
                <a:spcPts val="1600"/>
              </a:spcBef>
              <a:spcAft>
                <a:spcPts val="0"/>
              </a:spcAft>
              <a:buClr>
                <a:schemeClr val="dk1"/>
              </a:buClr>
              <a:buSzPts val="1800"/>
              <a:buNone/>
              <a:defRPr/>
            </a:lvl9pPr>
          </a:lstStyle>
          <a:p/>
        </p:txBody>
      </p:sp>
      <p:sp>
        <p:nvSpPr>
          <p:cNvPr id="92" name="Google Shape;92;p17"/>
          <p:cNvSpPr txBox="1"/>
          <p:nvPr>
            <p:ph idx="8" type="subTitle"/>
          </p:nvPr>
        </p:nvSpPr>
        <p:spPr>
          <a:xfrm>
            <a:off x="5340800" y="3760388"/>
            <a:ext cx="2153100" cy="1086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7500"/>
              <a:buNone/>
              <a:defRPr sz="7500"/>
            </a:lvl1pPr>
            <a:lvl2pPr lvl="1" algn="l">
              <a:lnSpc>
                <a:spcPct val="100000"/>
              </a:lnSpc>
              <a:spcBef>
                <a:spcPts val="800"/>
              </a:spcBef>
              <a:spcAft>
                <a:spcPts val="0"/>
              </a:spcAft>
              <a:buSzPts val="1800"/>
              <a:buNone/>
              <a:defRPr sz="1800"/>
            </a:lvl2pPr>
            <a:lvl3pPr lvl="2" algn="l">
              <a:lnSpc>
                <a:spcPct val="100000"/>
              </a:lnSpc>
              <a:spcBef>
                <a:spcPts val="800"/>
              </a:spcBef>
              <a:spcAft>
                <a:spcPts val="0"/>
              </a:spcAft>
              <a:buClr>
                <a:schemeClr val="dk1"/>
              </a:buClr>
              <a:buSzPts val="1800"/>
              <a:buNone/>
              <a:defRPr sz="1800">
                <a:solidFill>
                  <a:schemeClr val="dk1"/>
                </a:solidFill>
              </a:defRPr>
            </a:lvl3pPr>
            <a:lvl4pPr lvl="3" algn="l">
              <a:lnSpc>
                <a:spcPct val="100000"/>
              </a:lnSpc>
              <a:spcBef>
                <a:spcPts val="1400"/>
              </a:spcBef>
              <a:spcAft>
                <a:spcPts val="0"/>
              </a:spcAft>
              <a:buSzPts val="1800"/>
              <a:buNone/>
              <a:defRPr sz="1800"/>
            </a:lvl4pPr>
            <a:lvl5pPr lvl="4" algn="l">
              <a:lnSpc>
                <a:spcPct val="100000"/>
              </a:lnSpc>
              <a:spcBef>
                <a:spcPts val="1400"/>
              </a:spcBef>
              <a:spcAft>
                <a:spcPts val="0"/>
              </a:spcAft>
              <a:buSzPts val="1800"/>
              <a:buNone/>
              <a:defRPr sz="1800"/>
            </a:lvl5pPr>
            <a:lvl6pPr lvl="5" algn="l">
              <a:lnSpc>
                <a:spcPct val="100000"/>
              </a:lnSpc>
              <a:spcBef>
                <a:spcPts val="2000"/>
              </a:spcBef>
              <a:spcAft>
                <a:spcPts val="0"/>
              </a:spcAft>
              <a:buClr>
                <a:schemeClr val="dk1"/>
              </a:buClr>
              <a:buSzPts val="1800"/>
              <a:buNone/>
              <a:defRPr sz="1800"/>
            </a:lvl6pPr>
            <a:lvl7pPr lvl="6" algn="l">
              <a:lnSpc>
                <a:spcPct val="100000"/>
              </a:lnSpc>
              <a:spcBef>
                <a:spcPts val="3300"/>
              </a:spcBef>
              <a:spcAft>
                <a:spcPts val="0"/>
              </a:spcAft>
              <a:buSzPts val="1800"/>
              <a:buNone/>
              <a:defRPr sz="1800"/>
            </a:lvl7pPr>
            <a:lvl8pPr lvl="7" algn="l">
              <a:lnSpc>
                <a:spcPct val="100000"/>
              </a:lnSpc>
              <a:spcBef>
                <a:spcPts val="1600"/>
              </a:spcBef>
              <a:spcAft>
                <a:spcPts val="0"/>
              </a:spcAft>
              <a:buClr>
                <a:schemeClr val="dk1"/>
              </a:buClr>
              <a:buSzPts val="1800"/>
              <a:buNone/>
              <a:defRPr/>
            </a:lvl8pPr>
            <a:lvl9pPr lvl="8" algn="l">
              <a:lnSpc>
                <a:spcPct val="100000"/>
              </a:lnSpc>
              <a:spcBef>
                <a:spcPts val="1600"/>
              </a:spcBef>
              <a:spcAft>
                <a:spcPts val="0"/>
              </a:spcAft>
              <a:buClr>
                <a:schemeClr val="dk1"/>
              </a:buClr>
              <a:buSzPts val="1800"/>
              <a:buNone/>
              <a:defRPr/>
            </a:lvl9pPr>
          </a:lstStyle>
          <a:p/>
        </p:txBody>
      </p:sp>
      <p:sp>
        <p:nvSpPr>
          <p:cNvPr id="93" name="Google Shape;93;p17"/>
          <p:cNvSpPr txBox="1"/>
          <p:nvPr>
            <p:ph idx="9" type="subTitle"/>
          </p:nvPr>
        </p:nvSpPr>
        <p:spPr>
          <a:xfrm>
            <a:off x="8290550" y="4849188"/>
            <a:ext cx="3384000" cy="1086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800"/>
              <a:buNone/>
              <a:defRPr sz="1800"/>
            </a:lvl2pPr>
            <a:lvl3pPr lvl="2" algn="l">
              <a:lnSpc>
                <a:spcPct val="90000"/>
              </a:lnSpc>
              <a:spcBef>
                <a:spcPts val="800"/>
              </a:spcBef>
              <a:spcAft>
                <a:spcPts val="0"/>
              </a:spcAft>
              <a:buClr>
                <a:schemeClr val="dk1"/>
              </a:buClr>
              <a:buSzPts val="1800"/>
              <a:buNone/>
              <a:defRPr sz="1800">
                <a:solidFill>
                  <a:schemeClr val="dk1"/>
                </a:solidFill>
              </a:defRPr>
            </a:lvl3pPr>
            <a:lvl4pPr lvl="3" algn="l">
              <a:lnSpc>
                <a:spcPct val="90000"/>
              </a:lnSpc>
              <a:spcBef>
                <a:spcPts val="1400"/>
              </a:spcBef>
              <a:spcAft>
                <a:spcPts val="0"/>
              </a:spcAft>
              <a:buSzPts val="1800"/>
              <a:buNone/>
              <a:defRPr sz="1800"/>
            </a:lvl4pPr>
            <a:lvl5pPr lvl="4" algn="l">
              <a:lnSpc>
                <a:spcPct val="95000"/>
              </a:lnSpc>
              <a:spcBef>
                <a:spcPts val="1400"/>
              </a:spcBef>
              <a:spcAft>
                <a:spcPts val="0"/>
              </a:spcAft>
              <a:buSzPts val="1800"/>
              <a:buNone/>
              <a:defRPr sz="1800"/>
            </a:lvl5pPr>
            <a:lvl6pPr lvl="5" algn="l">
              <a:lnSpc>
                <a:spcPct val="90000"/>
              </a:lnSpc>
              <a:spcBef>
                <a:spcPts val="2000"/>
              </a:spcBef>
              <a:spcAft>
                <a:spcPts val="0"/>
              </a:spcAft>
              <a:buClr>
                <a:schemeClr val="dk1"/>
              </a:buClr>
              <a:buSzPts val="1800"/>
              <a:buNone/>
              <a:defRPr sz="1800"/>
            </a:lvl6pPr>
            <a:lvl7pPr lvl="6" algn="l">
              <a:lnSpc>
                <a:spcPct val="90000"/>
              </a:lnSpc>
              <a:spcBef>
                <a:spcPts val="3300"/>
              </a:spcBef>
              <a:spcAft>
                <a:spcPts val="0"/>
              </a:spcAft>
              <a:buSzPts val="1800"/>
              <a:buNone/>
              <a:defRPr sz="1800"/>
            </a:lvl7pPr>
            <a:lvl8pPr lvl="7" algn="l">
              <a:lnSpc>
                <a:spcPct val="88000"/>
              </a:lnSpc>
              <a:spcBef>
                <a:spcPts val="1600"/>
              </a:spcBef>
              <a:spcAft>
                <a:spcPts val="0"/>
              </a:spcAft>
              <a:buClr>
                <a:schemeClr val="dk1"/>
              </a:buClr>
              <a:buSzPts val="1800"/>
              <a:buNone/>
              <a:defRPr/>
            </a:lvl8pPr>
            <a:lvl9pPr lvl="8" algn="l">
              <a:lnSpc>
                <a:spcPct val="88000"/>
              </a:lnSpc>
              <a:spcBef>
                <a:spcPts val="1600"/>
              </a:spcBef>
              <a:spcAft>
                <a:spcPts val="0"/>
              </a:spcAft>
              <a:buClr>
                <a:schemeClr val="dk1"/>
              </a:buClr>
              <a:buSzPts val="1800"/>
              <a:buNone/>
              <a:defRPr/>
            </a:lvl9pPr>
          </a:lstStyle>
          <a:p/>
        </p:txBody>
      </p:sp>
      <p:sp>
        <p:nvSpPr>
          <p:cNvPr id="94" name="Google Shape;94;p17"/>
          <p:cNvSpPr txBox="1"/>
          <p:nvPr>
            <p:ph idx="13" type="subTitle"/>
          </p:nvPr>
        </p:nvSpPr>
        <p:spPr>
          <a:xfrm>
            <a:off x="5340800" y="4849188"/>
            <a:ext cx="2153100" cy="1086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7500"/>
              <a:buNone/>
              <a:defRPr sz="7500"/>
            </a:lvl1pPr>
            <a:lvl2pPr lvl="1" algn="l">
              <a:lnSpc>
                <a:spcPct val="100000"/>
              </a:lnSpc>
              <a:spcBef>
                <a:spcPts val="800"/>
              </a:spcBef>
              <a:spcAft>
                <a:spcPts val="0"/>
              </a:spcAft>
              <a:buSzPts val="1800"/>
              <a:buNone/>
              <a:defRPr sz="1800"/>
            </a:lvl2pPr>
            <a:lvl3pPr lvl="2" algn="l">
              <a:lnSpc>
                <a:spcPct val="100000"/>
              </a:lnSpc>
              <a:spcBef>
                <a:spcPts val="800"/>
              </a:spcBef>
              <a:spcAft>
                <a:spcPts val="0"/>
              </a:spcAft>
              <a:buClr>
                <a:schemeClr val="dk1"/>
              </a:buClr>
              <a:buSzPts val="1800"/>
              <a:buNone/>
              <a:defRPr sz="1800">
                <a:solidFill>
                  <a:schemeClr val="dk1"/>
                </a:solidFill>
              </a:defRPr>
            </a:lvl3pPr>
            <a:lvl4pPr lvl="3" algn="l">
              <a:lnSpc>
                <a:spcPct val="100000"/>
              </a:lnSpc>
              <a:spcBef>
                <a:spcPts val="1400"/>
              </a:spcBef>
              <a:spcAft>
                <a:spcPts val="0"/>
              </a:spcAft>
              <a:buSzPts val="1800"/>
              <a:buNone/>
              <a:defRPr sz="1800"/>
            </a:lvl4pPr>
            <a:lvl5pPr lvl="4" algn="l">
              <a:lnSpc>
                <a:spcPct val="100000"/>
              </a:lnSpc>
              <a:spcBef>
                <a:spcPts val="1400"/>
              </a:spcBef>
              <a:spcAft>
                <a:spcPts val="0"/>
              </a:spcAft>
              <a:buSzPts val="1800"/>
              <a:buNone/>
              <a:defRPr sz="1800"/>
            </a:lvl5pPr>
            <a:lvl6pPr lvl="5" algn="l">
              <a:lnSpc>
                <a:spcPct val="100000"/>
              </a:lnSpc>
              <a:spcBef>
                <a:spcPts val="2000"/>
              </a:spcBef>
              <a:spcAft>
                <a:spcPts val="0"/>
              </a:spcAft>
              <a:buClr>
                <a:schemeClr val="dk1"/>
              </a:buClr>
              <a:buSzPts val="1800"/>
              <a:buNone/>
              <a:defRPr sz="1800"/>
            </a:lvl6pPr>
            <a:lvl7pPr lvl="6" algn="l">
              <a:lnSpc>
                <a:spcPct val="100000"/>
              </a:lnSpc>
              <a:spcBef>
                <a:spcPts val="3300"/>
              </a:spcBef>
              <a:spcAft>
                <a:spcPts val="0"/>
              </a:spcAft>
              <a:buSzPts val="1800"/>
              <a:buNone/>
              <a:defRPr sz="1800"/>
            </a:lvl7pPr>
            <a:lvl8pPr lvl="7" algn="l">
              <a:lnSpc>
                <a:spcPct val="100000"/>
              </a:lnSpc>
              <a:spcBef>
                <a:spcPts val="1600"/>
              </a:spcBef>
              <a:spcAft>
                <a:spcPts val="0"/>
              </a:spcAft>
              <a:buClr>
                <a:schemeClr val="dk1"/>
              </a:buClr>
              <a:buSzPts val="1800"/>
              <a:buNone/>
              <a:defRPr/>
            </a:lvl8pPr>
            <a:lvl9pPr lvl="8" algn="l">
              <a:lnSpc>
                <a:spcPct val="100000"/>
              </a:lnSpc>
              <a:spcBef>
                <a:spcPts val="1600"/>
              </a:spcBef>
              <a:spcAft>
                <a:spcPts val="0"/>
              </a:spcAft>
              <a:buClr>
                <a:schemeClr val="dk1"/>
              </a:buClr>
              <a:buSzPts val="1800"/>
              <a:buNone/>
              <a:defRPr/>
            </a:lvl9pPr>
          </a:lstStyle>
          <a:p/>
        </p:txBody>
      </p:sp>
      <p:sp>
        <p:nvSpPr>
          <p:cNvPr id="95" name="Google Shape;95;p17"/>
          <p:cNvSpPr txBox="1"/>
          <p:nvPr>
            <p:ph type="title"/>
          </p:nvPr>
        </p:nvSpPr>
        <p:spPr>
          <a:xfrm>
            <a:off x="375782" y="414897"/>
            <a:ext cx="4296000" cy="641700"/>
          </a:xfrm>
          <a:prstGeom prst="rect">
            <a:avLst/>
          </a:prstGeom>
          <a:noFill/>
          <a:ln>
            <a:noFill/>
          </a:ln>
        </p:spPr>
        <p:txBody>
          <a:bodyPr anchorCtr="0" anchor="t" bIns="45700" lIns="91425" spcFirstLastPara="1" rIns="91425" wrap="square" tIns="4570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7 Section Divider w/ Visual" showMasterSp="0">
  <p:cSld name="07 Section Divider w/ Visual">
    <p:bg>
      <p:bgPr>
        <a:solidFill>
          <a:schemeClr val="dk1"/>
        </a:solidFill>
      </p:bgPr>
    </p:bg>
    <p:spTree>
      <p:nvGrpSpPr>
        <p:cNvPr id="96" name="Shape 96"/>
        <p:cNvGrpSpPr/>
        <p:nvPr/>
      </p:nvGrpSpPr>
      <p:grpSpPr>
        <a:xfrm>
          <a:off x="0" y="0"/>
          <a:ext cx="0" cy="0"/>
          <a:chOff x="0" y="0"/>
          <a:chExt cx="0" cy="0"/>
        </a:xfrm>
      </p:grpSpPr>
      <p:sp>
        <p:nvSpPr>
          <p:cNvPr id="97" name="Google Shape;97;p18"/>
          <p:cNvSpPr txBox="1"/>
          <p:nvPr>
            <p:ph type="title"/>
          </p:nvPr>
        </p:nvSpPr>
        <p:spPr>
          <a:xfrm>
            <a:off x="385540" y="431552"/>
            <a:ext cx="1086300" cy="469500"/>
          </a:xfrm>
          <a:prstGeom prst="rect">
            <a:avLst/>
          </a:prstGeom>
          <a:noFill/>
          <a:ln>
            <a:noFill/>
          </a:ln>
        </p:spPr>
        <p:txBody>
          <a:bodyPr anchorCtr="0" anchor="t" bIns="45700" lIns="91425" spcFirstLastPara="1" rIns="91425" wrap="square" tIns="45700">
            <a:noAutofit/>
          </a:bodyPr>
          <a:lstStyle>
            <a:lvl1pPr lvl="0" algn="l">
              <a:lnSpc>
                <a:spcPct val="85000"/>
              </a:lnSpc>
              <a:spcBef>
                <a:spcPts val="0"/>
              </a:spcBef>
              <a:spcAft>
                <a:spcPts val="0"/>
              </a:spcAft>
              <a:buClr>
                <a:schemeClr val="lt1"/>
              </a:buClr>
              <a:buSzPts val="3600"/>
              <a:buFont typeface="Public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98" name="Google Shape;98;p18"/>
          <p:cNvPicPr preferRelativeResize="0"/>
          <p:nvPr/>
        </p:nvPicPr>
        <p:blipFill rotWithShape="1">
          <a:blip r:embed="rId2">
            <a:alphaModFix/>
          </a:blip>
          <a:srcRect b="0" l="0" r="0" t="0"/>
          <a:stretch/>
        </p:blipFill>
        <p:spPr>
          <a:xfrm>
            <a:off x="487213" y="6212307"/>
            <a:ext cx="481778" cy="161878"/>
          </a:xfrm>
          <a:prstGeom prst="rect">
            <a:avLst/>
          </a:prstGeom>
          <a:noFill/>
          <a:ln>
            <a:noFill/>
          </a:ln>
        </p:spPr>
      </p:pic>
      <p:sp>
        <p:nvSpPr>
          <p:cNvPr id="99" name="Google Shape;99;p18"/>
          <p:cNvSpPr/>
          <p:nvPr/>
        </p:nvSpPr>
        <p:spPr>
          <a:xfrm>
            <a:off x="3348658" y="6246755"/>
            <a:ext cx="4563900" cy="276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chemeClr val="lt1"/>
                </a:solidFill>
                <a:latin typeface="Public Sans"/>
                <a:ea typeface="Public Sans"/>
                <a:cs typeface="Public Sans"/>
                <a:sym typeface="Public Sans"/>
              </a:rPr>
              <a:t>© Okta and/or its affiliates. All rights reserved. Confidential Information of Okta – For Recipient’s Internal Use Only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600"/>
              <a:buFont typeface="Arial"/>
              <a:buNone/>
            </a:pPr>
            <a:r>
              <a:t/>
            </a:r>
            <a:endParaRPr b="0" i="0" sz="600" u="none" cap="none" strike="noStrike">
              <a:solidFill>
                <a:srgbClr val="BFBFBF"/>
              </a:solidFill>
              <a:latin typeface="Public Sans"/>
              <a:ea typeface="Public Sans"/>
              <a:cs typeface="Public Sans"/>
              <a:sym typeface="Public Sans"/>
            </a:endParaRPr>
          </a:p>
        </p:txBody>
      </p:sp>
      <p:sp>
        <p:nvSpPr>
          <p:cNvPr id="100" name="Google Shape;100;p18"/>
          <p:cNvSpPr txBox="1"/>
          <p:nvPr>
            <p:ph idx="1" type="subTitle"/>
          </p:nvPr>
        </p:nvSpPr>
        <p:spPr>
          <a:xfrm>
            <a:off x="2327725" y="495300"/>
            <a:ext cx="5468700" cy="50799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7500"/>
              <a:buNone/>
              <a:defRPr sz="7500">
                <a:solidFill>
                  <a:schemeClr val="lt1"/>
                </a:solidFill>
              </a:defRPr>
            </a:lvl1pPr>
            <a:lvl2pPr lvl="1" algn="l">
              <a:lnSpc>
                <a:spcPct val="85000"/>
              </a:lnSpc>
              <a:spcBef>
                <a:spcPts val="0"/>
              </a:spcBef>
              <a:spcAft>
                <a:spcPts val="0"/>
              </a:spcAft>
              <a:buClr>
                <a:schemeClr val="lt1"/>
              </a:buClr>
              <a:buSzPts val="7500"/>
              <a:buNone/>
              <a:defRPr sz="7500">
                <a:solidFill>
                  <a:schemeClr val="lt1"/>
                </a:solidFill>
              </a:defRPr>
            </a:lvl2pPr>
            <a:lvl3pPr lvl="2" algn="l">
              <a:lnSpc>
                <a:spcPct val="85000"/>
              </a:lnSpc>
              <a:spcBef>
                <a:spcPts val="0"/>
              </a:spcBef>
              <a:spcAft>
                <a:spcPts val="0"/>
              </a:spcAft>
              <a:buClr>
                <a:schemeClr val="lt1"/>
              </a:buClr>
              <a:buSzPts val="7500"/>
              <a:buNone/>
              <a:defRPr sz="7500">
                <a:solidFill>
                  <a:schemeClr val="lt1"/>
                </a:solidFill>
              </a:defRPr>
            </a:lvl3pPr>
            <a:lvl4pPr lvl="3" algn="l">
              <a:lnSpc>
                <a:spcPct val="85000"/>
              </a:lnSpc>
              <a:spcBef>
                <a:spcPts val="0"/>
              </a:spcBef>
              <a:spcAft>
                <a:spcPts val="0"/>
              </a:spcAft>
              <a:buClr>
                <a:schemeClr val="lt1"/>
              </a:buClr>
              <a:buSzPts val="7500"/>
              <a:buNone/>
              <a:defRPr sz="7500">
                <a:solidFill>
                  <a:schemeClr val="lt1"/>
                </a:solidFill>
              </a:defRPr>
            </a:lvl4pPr>
            <a:lvl5pPr lvl="4" algn="l">
              <a:lnSpc>
                <a:spcPct val="85000"/>
              </a:lnSpc>
              <a:spcBef>
                <a:spcPts val="0"/>
              </a:spcBef>
              <a:spcAft>
                <a:spcPts val="0"/>
              </a:spcAft>
              <a:buClr>
                <a:schemeClr val="lt1"/>
              </a:buClr>
              <a:buSzPts val="7500"/>
              <a:buNone/>
              <a:defRPr sz="7500">
                <a:solidFill>
                  <a:schemeClr val="lt1"/>
                </a:solidFill>
              </a:defRPr>
            </a:lvl5pPr>
            <a:lvl6pPr lvl="5" algn="l">
              <a:lnSpc>
                <a:spcPct val="85000"/>
              </a:lnSpc>
              <a:spcBef>
                <a:spcPts val="0"/>
              </a:spcBef>
              <a:spcAft>
                <a:spcPts val="0"/>
              </a:spcAft>
              <a:buClr>
                <a:schemeClr val="lt1"/>
              </a:buClr>
              <a:buSzPts val="7500"/>
              <a:buNone/>
              <a:defRPr sz="7500">
                <a:solidFill>
                  <a:schemeClr val="lt1"/>
                </a:solidFill>
              </a:defRPr>
            </a:lvl6pPr>
            <a:lvl7pPr lvl="6" algn="l">
              <a:lnSpc>
                <a:spcPct val="85000"/>
              </a:lnSpc>
              <a:spcBef>
                <a:spcPts val="0"/>
              </a:spcBef>
              <a:spcAft>
                <a:spcPts val="0"/>
              </a:spcAft>
              <a:buClr>
                <a:schemeClr val="lt1"/>
              </a:buClr>
              <a:buSzPts val="7500"/>
              <a:buNone/>
              <a:defRPr sz="7500">
                <a:solidFill>
                  <a:schemeClr val="lt1"/>
                </a:solidFill>
              </a:defRPr>
            </a:lvl7pPr>
            <a:lvl8pPr lvl="7" algn="l">
              <a:lnSpc>
                <a:spcPct val="85000"/>
              </a:lnSpc>
              <a:spcBef>
                <a:spcPts val="0"/>
              </a:spcBef>
              <a:spcAft>
                <a:spcPts val="0"/>
              </a:spcAft>
              <a:buClr>
                <a:schemeClr val="lt1"/>
              </a:buClr>
              <a:buSzPts val="7500"/>
              <a:buNone/>
              <a:defRPr sz="7500">
                <a:solidFill>
                  <a:schemeClr val="lt1"/>
                </a:solidFill>
              </a:defRPr>
            </a:lvl8pPr>
            <a:lvl9pPr lvl="8" algn="l">
              <a:lnSpc>
                <a:spcPct val="85000"/>
              </a:lnSpc>
              <a:spcBef>
                <a:spcPts val="0"/>
              </a:spcBef>
              <a:spcAft>
                <a:spcPts val="0"/>
              </a:spcAft>
              <a:buClr>
                <a:schemeClr val="lt1"/>
              </a:buClr>
              <a:buSzPts val="7500"/>
              <a:buNone/>
              <a:defRPr sz="7500">
                <a:solidFill>
                  <a:schemeClr val="lt1"/>
                </a:solidFill>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9 Statement w/ Image" showMasterSp="0">
  <p:cSld name="09 Statement w/ Image">
    <p:bg>
      <p:bgPr>
        <a:solidFill>
          <a:schemeClr val="dk1"/>
        </a:solidFill>
      </p:bgPr>
    </p:bg>
    <p:spTree>
      <p:nvGrpSpPr>
        <p:cNvPr id="101" name="Shape 101"/>
        <p:cNvGrpSpPr/>
        <p:nvPr/>
      </p:nvGrpSpPr>
      <p:grpSpPr>
        <a:xfrm>
          <a:off x="0" y="0"/>
          <a:ext cx="0" cy="0"/>
          <a:chOff x="0" y="0"/>
          <a:chExt cx="0" cy="0"/>
        </a:xfrm>
      </p:grpSpPr>
      <p:pic>
        <p:nvPicPr>
          <p:cNvPr id="102" name="Google Shape;102;p19"/>
          <p:cNvPicPr preferRelativeResize="0"/>
          <p:nvPr/>
        </p:nvPicPr>
        <p:blipFill rotWithShape="1">
          <a:blip r:embed="rId2">
            <a:alphaModFix/>
          </a:blip>
          <a:srcRect b="0" l="0" r="0" t="0"/>
          <a:stretch/>
        </p:blipFill>
        <p:spPr>
          <a:xfrm>
            <a:off x="487213" y="6212307"/>
            <a:ext cx="481778" cy="161878"/>
          </a:xfrm>
          <a:prstGeom prst="rect">
            <a:avLst/>
          </a:prstGeom>
          <a:noFill/>
          <a:ln>
            <a:noFill/>
          </a:ln>
        </p:spPr>
      </p:pic>
      <p:sp>
        <p:nvSpPr>
          <p:cNvPr id="103" name="Google Shape;103;p19"/>
          <p:cNvSpPr/>
          <p:nvPr/>
        </p:nvSpPr>
        <p:spPr>
          <a:xfrm>
            <a:off x="3348658" y="6246755"/>
            <a:ext cx="4563900" cy="276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chemeClr val="lt1"/>
                </a:solidFill>
                <a:latin typeface="Public Sans"/>
                <a:ea typeface="Public Sans"/>
                <a:cs typeface="Public Sans"/>
                <a:sym typeface="Public Sans"/>
              </a:rPr>
              <a:t>© Okta and/or its affiliates. All rights reserved. Confidential Information of Okta – For Recipient’s Internal Use Only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600"/>
              <a:buFont typeface="Arial"/>
              <a:buNone/>
            </a:pPr>
            <a:r>
              <a:t/>
            </a:r>
            <a:endParaRPr b="0" i="0" sz="600" u="none" cap="none" strike="noStrike">
              <a:solidFill>
                <a:srgbClr val="BFBFBF"/>
              </a:solidFill>
              <a:latin typeface="Public Sans"/>
              <a:ea typeface="Public Sans"/>
              <a:cs typeface="Public Sans"/>
              <a:sym typeface="Public Sans"/>
            </a:endParaRPr>
          </a:p>
        </p:txBody>
      </p:sp>
      <p:sp>
        <p:nvSpPr>
          <p:cNvPr id="104" name="Google Shape;104;p19"/>
          <p:cNvSpPr txBox="1"/>
          <p:nvPr>
            <p:ph idx="1" type="subTitle"/>
          </p:nvPr>
        </p:nvSpPr>
        <p:spPr>
          <a:xfrm>
            <a:off x="593425" y="1872700"/>
            <a:ext cx="7355400" cy="3208200"/>
          </a:xfrm>
          <a:prstGeom prst="rect">
            <a:avLst/>
          </a:prstGeom>
          <a:noFill/>
          <a:ln>
            <a:noFill/>
          </a:ln>
        </p:spPr>
        <p:txBody>
          <a:bodyPr anchorCtr="0" anchor="ctr" bIns="0" lIns="0" spcFirstLastPara="1" rIns="0" wrap="square" tIns="0">
            <a:noAutofit/>
          </a:bodyPr>
          <a:lstStyle>
            <a:lvl1pPr lvl="0" algn="l">
              <a:lnSpc>
                <a:spcPct val="85000"/>
              </a:lnSpc>
              <a:spcBef>
                <a:spcPts val="0"/>
              </a:spcBef>
              <a:spcAft>
                <a:spcPts val="0"/>
              </a:spcAft>
              <a:buClr>
                <a:schemeClr val="lt1"/>
              </a:buClr>
              <a:buSzPts val="7500"/>
              <a:buNone/>
              <a:defRPr sz="7500">
                <a:solidFill>
                  <a:schemeClr val="lt1"/>
                </a:solidFill>
              </a:defRPr>
            </a:lvl1pPr>
            <a:lvl2pPr lvl="1" algn="l">
              <a:lnSpc>
                <a:spcPct val="85000"/>
              </a:lnSpc>
              <a:spcBef>
                <a:spcPts val="0"/>
              </a:spcBef>
              <a:spcAft>
                <a:spcPts val="0"/>
              </a:spcAft>
              <a:buClr>
                <a:schemeClr val="lt1"/>
              </a:buClr>
              <a:buSzPts val="7500"/>
              <a:buNone/>
              <a:defRPr sz="7500">
                <a:solidFill>
                  <a:schemeClr val="lt1"/>
                </a:solidFill>
              </a:defRPr>
            </a:lvl2pPr>
            <a:lvl3pPr lvl="2" algn="l">
              <a:lnSpc>
                <a:spcPct val="85000"/>
              </a:lnSpc>
              <a:spcBef>
                <a:spcPts val="0"/>
              </a:spcBef>
              <a:spcAft>
                <a:spcPts val="0"/>
              </a:spcAft>
              <a:buClr>
                <a:schemeClr val="lt1"/>
              </a:buClr>
              <a:buSzPts val="7500"/>
              <a:buNone/>
              <a:defRPr sz="7500">
                <a:solidFill>
                  <a:schemeClr val="lt1"/>
                </a:solidFill>
              </a:defRPr>
            </a:lvl3pPr>
            <a:lvl4pPr lvl="3" algn="l">
              <a:lnSpc>
                <a:spcPct val="85000"/>
              </a:lnSpc>
              <a:spcBef>
                <a:spcPts val="0"/>
              </a:spcBef>
              <a:spcAft>
                <a:spcPts val="0"/>
              </a:spcAft>
              <a:buClr>
                <a:schemeClr val="lt1"/>
              </a:buClr>
              <a:buSzPts val="7500"/>
              <a:buNone/>
              <a:defRPr sz="7500">
                <a:solidFill>
                  <a:schemeClr val="lt1"/>
                </a:solidFill>
              </a:defRPr>
            </a:lvl4pPr>
            <a:lvl5pPr lvl="4" algn="l">
              <a:lnSpc>
                <a:spcPct val="85000"/>
              </a:lnSpc>
              <a:spcBef>
                <a:spcPts val="0"/>
              </a:spcBef>
              <a:spcAft>
                <a:spcPts val="0"/>
              </a:spcAft>
              <a:buClr>
                <a:schemeClr val="lt1"/>
              </a:buClr>
              <a:buSzPts val="7500"/>
              <a:buNone/>
              <a:defRPr sz="7500">
                <a:solidFill>
                  <a:schemeClr val="lt1"/>
                </a:solidFill>
              </a:defRPr>
            </a:lvl5pPr>
            <a:lvl6pPr lvl="5" algn="l">
              <a:lnSpc>
                <a:spcPct val="85000"/>
              </a:lnSpc>
              <a:spcBef>
                <a:spcPts val="0"/>
              </a:spcBef>
              <a:spcAft>
                <a:spcPts val="0"/>
              </a:spcAft>
              <a:buClr>
                <a:schemeClr val="lt1"/>
              </a:buClr>
              <a:buSzPts val="7500"/>
              <a:buNone/>
              <a:defRPr sz="7500">
                <a:solidFill>
                  <a:schemeClr val="lt1"/>
                </a:solidFill>
              </a:defRPr>
            </a:lvl6pPr>
            <a:lvl7pPr lvl="6" algn="l">
              <a:lnSpc>
                <a:spcPct val="85000"/>
              </a:lnSpc>
              <a:spcBef>
                <a:spcPts val="0"/>
              </a:spcBef>
              <a:spcAft>
                <a:spcPts val="0"/>
              </a:spcAft>
              <a:buClr>
                <a:schemeClr val="lt1"/>
              </a:buClr>
              <a:buSzPts val="7500"/>
              <a:buNone/>
              <a:defRPr sz="7500">
                <a:solidFill>
                  <a:schemeClr val="lt1"/>
                </a:solidFill>
              </a:defRPr>
            </a:lvl7pPr>
            <a:lvl8pPr lvl="7" algn="l">
              <a:lnSpc>
                <a:spcPct val="85000"/>
              </a:lnSpc>
              <a:spcBef>
                <a:spcPts val="0"/>
              </a:spcBef>
              <a:spcAft>
                <a:spcPts val="0"/>
              </a:spcAft>
              <a:buClr>
                <a:schemeClr val="lt1"/>
              </a:buClr>
              <a:buSzPts val="7500"/>
              <a:buNone/>
              <a:defRPr sz="7500">
                <a:solidFill>
                  <a:schemeClr val="lt1"/>
                </a:solidFill>
              </a:defRPr>
            </a:lvl8pPr>
            <a:lvl9pPr lvl="8" algn="l">
              <a:lnSpc>
                <a:spcPct val="85000"/>
              </a:lnSpc>
              <a:spcBef>
                <a:spcPts val="0"/>
              </a:spcBef>
              <a:spcAft>
                <a:spcPts val="0"/>
              </a:spcAft>
              <a:buClr>
                <a:schemeClr val="lt1"/>
              </a:buClr>
              <a:buSzPts val="7500"/>
              <a:buNone/>
              <a:defRPr sz="7500">
                <a:solidFill>
                  <a:schemeClr val="lt1"/>
                </a:solidFill>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8 Statement" showMasterSp="0">
  <p:cSld name="08 Statement">
    <p:bg>
      <p:bgPr>
        <a:solidFill>
          <a:schemeClr val="dk1"/>
        </a:solidFill>
      </p:bgPr>
    </p:bg>
    <p:spTree>
      <p:nvGrpSpPr>
        <p:cNvPr id="105" name="Shape 105"/>
        <p:cNvGrpSpPr/>
        <p:nvPr/>
      </p:nvGrpSpPr>
      <p:grpSpPr>
        <a:xfrm>
          <a:off x="0" y="0"/>
          <a:ext cx="0" cy="0"/>
          <a:chOff x="0" y="0"/>
          <a:chExt cx="0" cy="0"/>
        </a:xfrm>
      </p:grpSpPr>
      <p:pic>
        <p:nvPicPr>
          <p:cNvPr id="106" name="Google Shape;106;p20"/>
          <p:cNvPicPr preferRelativeResize="0"/>
          <p:nvPr/>
        </p:nvPicPr>
        <p:blipFill rotWithShape="1">
          <a:blip r:embed="rId2">
            <a:alphaModFix/>
          </a:blip>
          <a:srcRect b="0" l="0" r="0" t="0"/>
          <a:stretch/>
        </p:blipFill>
        <p:spPr>
          <a:xfrm>
            <a:off x="487213" y="6212307"/>
            <a:ext cx="481778" cy="161878"/>
          </a:xfrm>
          <a:prstGeom prst="rect">
            <a:avLst/>
          </a:prstGeom>
          <a:noFill/>
          <a:ln>
            <a:noFill/>
          </a:ln>
        </p:spPr>
      </p:pic>
      <p:sp>
        <p:nvSpPr>
          <p:cNvPr id="107" name="Google Shape;107;p20"/>
          <p:cNvSpPr/>
          <p:nvPr/>
        </p:nvSpPr>
        <p:spPr>
          <a:xfrm>
            <a:off x="7215808" y="6246755"/>
            <a:ext cx="4563900" cy="276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chemeClr val="lt1"/>
                </a:solidFill>
                <a:latin typeface="Public Sans"/>
                <a:ea typeface="Public Sans"/>
                <a:cs typeface="Public Sans"/>
                <a:sym typeface="Public Sans"/>
              </a:rPr>
              <a:t>© Okta and/or its affiliates. All rights reserved. Confidential Information of Okta – For Recipient’s Internal Use Only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600"/>
              <a:buFont typeface="Arial"/>
              <a:buNone/>
            </a:pPr>
            <a:r>
              <a:t/>
            </a:r>
            <a:endParaRPr b="0" i="0" sz="600" u="none" cap="none" strike="noStrike">
              <a:solidFill>
                <a:srgbClr val="BFBFBF"/>
              </a:solidFill>
              <a:latin typeface="Public Sans"/>
              <a:ea typeface="Public Sans"/>
              <a:cs typeface="Public Sans"/>
              <a:sym typeface="Public Sans"/>
            </a:endParaRPr>
          </a:p>
        </p:txBody>
      </p:sp>
      <p:sp>
        <p:nvSpPr>
          <p:cNvPr id="108" name="Google Shape;108;p20"/>
          <p:cNvSpPr txBox="1"/>
          <p:nvPr>
            <p:ph idx="1" type="subTitle"/>
          </p:nvPr>
        </p:nvSpPr>
        <p:spPr>
          <a:xfrm>
            <a:off x="593425" y="1872700"/>
            <a:ext cx="7355400" cy="3208200"/>
          </a:xfrm>
          <a:prstGeom prst="rect">
            <a:avLst/>
          </a:prstGeom>
          <a:noFill/>
          <a:ln>
            <a:noFill/>
          </a:ln>
        </p:spPr>
        <p:txBody>
          <a:bodyPr anchorCtr="0" anchor="ctr" bIns="0" lIns="0" spcFirstLastPara="1" rIns="0" wrap="square" tIns="0">
            <a:noAutofit/>
          </a:bodyPr>
          <a:lstStyle>
            <a:lvl1pPr lvl="0" algn="l">
              <a:lnSpc>
                <a:spcPct val="85000"/>
              </a:lnSpc>
              <a:spcBef>
                <a:spcPts val="0"/>
              </a:spcBef>
              <a:spcAft>
                <a:spcPts val="0"/>
              </a:spcAft>
              <a:buClr>
                <a:schemeClr val="lt1"/>
              </a:buClr>
              <a:buSzPts val="7500"/>
              <a:buNone/>
              <a:defRPr sz="7500">
                <a:solidFill>
                  <a:schemeClr val="lt1"/>
                </a:solidFill>
              </a:defRPr>
            </a:lvl1pPr>
            <a:lvl2pPr lvl="1" algn="l">
              <a:lnSpc>
                <a:spcPct val="100000"/>
              </a:lnSpc>
              <a:spcBef>
                <a:spcPts val="800"/>
              </a:spcBef>
              <a:spcAft>
                <a:spcPts val="0"/>
              </a:spcAft>
              <a:buClr>
                <a:schemeClr val="lt1"/>
              </a:buClr>
              <a:buSzPts val="7500"/>
              <a:buNone/>
              <a:defRPr sz="7500">
                <a:solidFill>
                  <a:schemeClr val="lt1"/>
                </a:solidFill>
              </a:defRPr>
            </a:lvl2pPr>
            <a:lvl3pPr lvl="2" algn="l">
              <a:lnSpc>
                <a:spcPct val="100000"/>
              </a:lnSpc>
              <a:spcBef>
                <a:spcPts val="800"/>
              </a:spcBef>
              <a:spcAft>
                <a:spcPts val="0"/>
              </a:spcAft>
              <a:buClr>
                <a:schemeClr val="lt1"/>
              </a:buClr>
              <a:buSzPts val="7500"/>
              <a:buNone/>
              <a:defRPr sz="7500">
                <a:solidFill>
                  <a:schemeClr val="lt1"/>
                </a:solidFill>
              </a:defRPr>
            </a:lvl3pPr>
            <a:lvl4pPr lvl="3" algn="l">
              <a:lnSpc>
                <a:spcPct val="100000"/>
              </a:lnSpc>
              <a:spcBef>
                <a:spcPts val="1400"/>
              </a:spcBef>
              <a:spcAft>
                <a:spcPts val="0"/>
              </a:spcAft>
              <a:buClr>
                <a:schemeClr val="lt1"/>
              </a:buClr>
              <a:buSzPts val="7500"/>
              <a:buNone/>
              <a:defRPr sz="7500">
                <a:solidFill>
                  <a:schemeClr val="lt1"/>
                </a:solidFill>
              </a:defRPr>
            </a:lvl4pPr>
            <a:lvl5pPr lvl="4" algn="l">
              <a:lnSpc>
                <a:spcPct val="100000"/>
              </a:lnSpc>
              <a:spcBef>
                <a:spcPts val="1400"/>
              </a:spcBef>
              <a:spcAft>
                <a:spcPts val="0"/>
              </a:spcAft>
              <a:buClr>
                <a:schemeClr val="lt1"/>
              </a:buClr>
              <a:buSzPts val="7500"/>
              <a:buNone/>
              <a:defRPr sz="7500">
                <a:solidFill>
                  <a:schemeClr val="lt1"/>
                </a:solidFill>
              </a:defRPr>
            </a:lvl5pPr>
            <a:lvl6pPr lvl="5" algn="l">
              <a:lnSpc>
                <a:spcPct val="100000"/>
              </a:lnSpc>
              <a:spcBef>
                <a:spcPts val="2000"/>
              </a:spcBef>
              <a:spcAft>
                <a:spcPts val="0"/>
              </a:spcAft>
              <a:buClr>
                <a:schemeClr val="lt1"/>
              </a:buClr>
              <a:buSzPts val="7500"/>
              <a:buNone/>
              <a:defRPr sz="7500">
                <a:solidFill>
                  <a:schemeClr val="lt1"/>
                </a:solidFill>
              </a:defRPr>
            </a:lvl6pPr>
            <a:lvl7pPr lvl="6" algn="l">
              <a:lnSpc>
                <a:spcPct val="100000"/>
              </a:lnSpc>
              <a:spcBef>
                <a:spcPts val="3300"/>
              </a:spcBef>
              <a:spcAft>
                <a:spcPts val="0"/>
              </a:spcAft>
              <a:buClr>
                <a:schemeClr val="lt1"/>
              </a:buClr>
              <a:buSzPts val="7500"/>
              <a:buNone/>
              <a:defRPr sz="7500">
                <a:solidFill>
                  <a:schemeClr val="lt1"/>
                </a:solidFill>
              </a:defRPr>
            </a:lvl7pPr>
            <a:lvl8pPr lvl="7" algn="l">
              <a:lnSpc>
                <a:spcPct val="100000"/>
              </a:lnSpc>
              <a:spcBef>
                <a:spcPts val="1600"/>
              </a:spcBef>
              <a:spcAft>
                <a:spcPts val="0"/>
              </a:spcAft>
              <a:buClr>
                <a:schemeClr val="lt1"/>
              </a:buClr>
              <a:buSzPts val="7500"/>
              <a:buNone/>
              <a:defRPr sz="7500">
                <a:solidFill>
                  <a:schemeClr val="lt1"/>
                </a:solidFill>
              </a:defRPr>
            </a:lvl8pPr>
            <a:lvl9pPr lvl="8" algn="l">
              <a:lnSpc>
                <a:spcPct val="100000"/>
              </a:lnSpc>
              <a:spcBef>
                <a:spcPts val="1600"/>
              </a:spcBef>
              <a:spcAft>
                <a:spcPts val="0"/>
              </a:spcAft>
              <a:buClr>
                <a:schemeClr val="lt1"/>
              </a:buClr>
              <a:buSzPts val="7500"/>
              <a:buNone/>
              <a:defRPr sz="7500">
                <a:solidFill>
                  <a:schemeClr val="lt1"/>
                </a:solidFill>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hree Stats" showMasterSp="0">
  <p:cSld name="12 Three Stats">
    <p:bg>
      <p:bgPr>
        <a:solidFill>
          <a:schemeClr val="dk1"/>
        </a:solidFill>
      </p:bgPr>
    </p:bg>
    <p:spTree>
      <p:nvGrpSpPr>
        <p:cNvPr id="109" name="Shape 109"/>
        <p:cNvGrpSpPr/>
        <p:nvPr/>
      </p:nvGrpSpPr>
      <p:grpSpPr>
        <a:xfrm>
          <a:off x="0" y="0"/>
          <a:ext cx="0" cy="0"/>
          <a:chOff x="0" y="0"/>
          <a:chExt cx="0" cy="0"/>
        </a:xfrm>
      </p:grpSpPr>
      <p:pic>
        <p:nvPicPr>
          <p:cNvPr id="110" name="Google Shape;110;p21"/>
          <p:cNvPicPr preferRelativeResize="0"/>
          <p:nvPr/>
        </p:nvPicPr>
        <p:blipFill rotWithShape="1">
          <a:blip r:embed="rId2">
            <a:alphaModFix/>
          </a:blip>
          <a:srcRect b="0" l="0" r="0" t="0"/>
          <a:stretch/>
        </p:blipFill>
        <p:spPr>
          <a:xfrm>
            <a:off x="487213" y="6212307"/>
            <a:ext cx="481778" cy="161878"/>
          </a:xfrm>
          <a:prstGeom prst="rect">
            <a:avLst/>
          </a:prstGeom>
          <a:noFill/>
          <a:ln>
            <a:noFill/>
          </a:ln>
        </p:spPr>
      </p:pic>
      <p:sp>
        <p:nvSpPr>
          <p:cNvPr id="111" name="Google Shape;111;p21"/>
          <p:cNvSpPr/>
          <p:nvPr/>
        </p:nvSpPr>
        <p:spPr>
          <a:xfrm>
            <a:off x="7215808" y="6246755"/>
            <a:ext cx="4563900" cy="276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chemeClr val="lt1"/>
                </a:solidFill>
                <a:latin typeface="Public Sans"/>
                <a:ea typeface="Public Sans"/>
                <a:cs typeface="Public Sans"/>
                <a:sym typeface="Public Sans"/>
              </a:rPr>
              <a:t>© Okta and/or its affiliates. All rights reserved. Confidential Information of Okta – For Recipient’s Internal Use Only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600"/>
              <a:buFont typeface="Arial"/>
              <a:buNone/>
            </a:pPr>
            <a:r>
              <a:t/>
            </a:r>
            <a:endParaRPr b="0" i="0" sz="600" u="none" cap="none" strike="noStrike">
              <a:solidFill>
                <a:srgbClr val="BFBFBF"/>
              </a:solidFill>
              <a:latin typeface="Public Sans"/>
              <a:ea typeface="Public Sans"/>
              <a:cs typeface="Public Sans"/>
              <a:sym typeface="Public Sans"/>
            </a:endParaRPr>
          </a:p>
        </p:txBody>
      </p:sp>
      <p:sp>
        <p:nvSpPr>
          <p:cNvPr id="112" name="Google Shape;112;p21"/>
          <p:cNvSpPr txBox="1"/>
          <p:nvPr>
            <p:ph idx="1" type="subTitle"/>
          </p:nvPr>
        </p:nvSpPr>
        <p:spPr>
          <a:xfrm>
            <a:off x="436755" y="1688850"/>
            <a:ext cx="3392400" cy="16092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chemeClr val="lt1"/>
              </a:buClr>
              <a:buSzPts val="9000"/>
              <a:buNone/>
              <a:defRPr sz="9000">
                <a:solidFill>
                  <a:schemeClr val="lt1"/>
                </a:solidFill>
              </a:defRPr>
            </a:lvl1pPr>
            <a:lvl2pPr lvl="1" algn="ctr">
              <a:lnSpc>
                <a:spcPct val="90000"/>
              </a:lnSpc>
              <a:spcBef>
                <a:spcPts val="800"/>
              </a:spcBef>
              <a:spcAft>
                <a:spcPts val="0"/>
              </a:spcAft>
              <a:buClr>
                <a:schemeClr val="lt1"/>
              </a:buClr>
              <a:buSzPts val="20000"/>
              <a:buNone/>
              <a:defRPr sz="20000">
                <a:solidFill>
                  <a:schemeClr val="lt1"/>
                </a:solidFill>
              </a:defRPr>
            </a:lvl2pPr>
            <a:lvl3pPr lvl="2" algn="ctr">
              <a:lnSpc>
                <a:spcPct val="90000"/>
              </a:lnSpc>
              <a:spcBef>
                <a:spcPts val="800"/>
              </a:spcBef>
              <a:spcAft>
                <a:spcPts val="0"/>
              </a:spcAft>
              <a:buClr>
                <a:schemeClr val="lt1"/>
              </a:buClr>
              <a:buSzPts val="20000"/>
              <a:buNone/>
              <a:defRPr sz="20000">
                <a:solidFill>
                  <a:schemeClr val="lt1"/>
                </a:solidFill>
              </a:defRPr>
            </a:lvl3pPr>
            <a:lvl4pPr lvl="3" algn="ctr">
              <a:lnSpc>
                <a:spcPct val="90000"/>
              </a:lnSpc>
              <a:spcBef>
                <a:spcPts val="1400"/>
              </a:spcBef>
              <a:spcAft>
                <a:spcPts val="0"/>
              </a:spcAft>
              <a:buClr>
                <a:schemeClr val="lt1"/>
              </a:buClr>
              <a:buSzPts val="20000"/>
              <a:buNone/>
              <a:defRPr sz="20000">
                <a:solidFill>
                  <a:schemeClr val="lt1"/>
                </a:solidFill>
              </a:defRPr>
            </a:lvl4pPr>
            <a:lvl5pPr lvl="4" algn="ctr">
              <a:lnSpc>
                <a:spcPct val="95000"/>
              </a:lnSpc>
              <a:spcBef>
                <a:spcPts val="1400"/>
              </a:spcBef>
              <a:spcAft>
                <a:spcPts val="0"/>
              </a:spcAft>
              <a:buClr>
                <a:schemeClr val="lt1"/>
              </a:buClr>
              <a:buSzPts val="20000"/>
              <a:buNone/>
              <a:defRPr sz="20000">
                <a:solidFill>
                  <a:schemeClr val="lt1"/>
                </a:solidFill>
              </a:defRPr>
            </a:lvl5pPr>
            <a:lvl6pPr lvl="5" algn="ctr">
              <a:lnSpc>
                <a:spcPct val="90000"/>
              </a:lnSpc>
              <a:spcBef>
                <a:spcPts val="2000"/>
              </a:spcBef>
              <a:spcAft>
                <a:spcPts val="0"/>
              </a:spcAft>
              <a:buClr>
                <a:schemeClr val="lt1"/>
              </a:buClr>
              <a:buSzPts val="20000"/>
              <a:buNone/>
              <a:defRPr sz="20000">
                <a:solidFill>
                  <a:schemeClr val="lt1"/>
                </a:solidFill>
              </a:defRPr>
            </a:lvl6pPr>
            <a:lvl7pPr lvl="6" algn="ctr">
              <a:lnSpc>
                <a:spcPct val="90000"/>
              </a:lnSpc>
              <a:spcBef>
                <a:spcPts val="3300"/>
              </a:spcBef>
              <a:spcAft>
                <a:spcPts val="0"/>
              </a:spcAft>
              <a:buClr>
                <a:schemeClr val="lt1"/>
              </a:buClr>
              <a:buSzPts val="20000"/>
              <a:buNone/>
              <a:defRPr sz="20000">
                <a:solidFill>
                  <a:schemeClr val="lt1"/>
                </a:solidFill>
              </a:defRPr>
            </a:lvl7pPr>
            <a:lvl8pPr lvl="7" algn="ctr">
              <a:lnSpc>
                <a:spcPct val="88000"/>
              </a:lnSpc>
              <a:spcBef>
                <a:spcPts val="1600"/>
              </a:spcBef>
              <a:spcAft>
                <a:spcPts val="0"/>
              </a:spcAft>
              <a:buClr>
                <a:schemeClr val="lt1"/>
              </a:buClr>
              <a:buSzPts val="20000"/>
              <a:buNone/>
              <a:defRPr sz="20000">
                <a:solidFill>
                  <a:schemeClr val="lt1"/>
                </a:solidFill>
              </a:defRPr>
            </a:lvl8pPr>
            <a:lvl9pPr lvl="8" algn="ctr">
              <a:lnSpc>
                <a:spcPct val="88000"/>
              </a:lnSpc>
              <a:spcBef>
                <a:spcPts val="1600"/>
              </a:spcBef>
              <a:spcAft>
                <a:spcPts val="0"/>
              </a:spcAft>
              <a:buClr>
                <a:schemeClr val="lt1"/>
              </a:buClr>
              <a:buSzPts val="20000"/>
              <a:buNone/>
              <a:defRPr sz="20000">
                <a:solidFill>
                  <a:schemeClr val="lt1"/>
                </a:solidFill>
              </a:defRPr>
            </a:lvl9pPr>
          </a:lstStyle>
          <a:p/>
        </p:txBody>
      </p:sp>
      <p:sp>
        <p:nvSpPr>
          <p:cNvPr id="113" name="Google Shape;113;p21"/>
          <p:cNvSpPr txBox="1"/>
          <p:nvPr>
            <p:ph idx="2" type="subTitle"/>
          </p:nvPr>
        </p:nvSpPr>
        <p:spPr>
          <a:xfrm>
            <a:off x="436755" y="3364690"/>
            <a:ext cx="3392400" cy="10332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chemeClr val="accent5"/>
              </a:buClr>
              <a:buSzPts val="1800"/>
              <a:buNone/>
              <a:defRPr>
                <a:solidFill>
                  <a:schemeClr val="accent5"/>
                </a:solidFill>
              </a:defRPr>
            </a:lvl1pPr>
            <a:lvl2pPr lvl="1" algn="ctr">
              <a:lnSpc>
                <a:spcPct val="90000"/>
              </a:lnSpc>
              <a:spcBef>
                <a:spcPts val="800"/>
              </a:spcBef>
              <a:spcAft>
                <a:spcPts val="0"/>
              </a:spcAft>
              <a:buClr>
                <a:schemeClr val="accent5"/>
              </a:buClr>
              <a:buSzPts val="3600"/>
              <a:buNone/>
              <a:defRPr sz="3600">
                <a:solidFill>
                  <a:schemeClr val="accent5"/>
                </a:solidFill>
              </a:defRPr>
            </a:lvl2pPr>
            <a:lvl3pPr lvl="2" algn="ctr">
              <a:lnSpc>
                <a:spcPct val="90000"/>
              </a:lnSpc>
              <a:spcBef>
                <a:spcPts val="800"/>
              </a:spcBef>
              <a:spcAft>
                <a:spcPts val="0"/>
              </a:spcAft>
              <a:buClr>
                <a:schemeClr val="accent5"/>
              </a:buClr>
              <a:buSzPts val="3600"/>
              <a:buNone/>
              <a:defRPr sz="3600">
                <a:solidFill>
                  <a:schemeClr val="accent5"/>
                </a:solidFill>
              </a:defRPr>
            </a:lvl3pPr>
            <a:lvl4pPr lvl="3" algn="ctr">
              <a:lnSpc>
                <a:spcPct val="90000"/>
              </a:lnSpc>
              <a:spcBef>
                <a:spcPts val="1400"/>
              </a:spcBef>
              <a:spcAft>
                <a:spcPts val="0"/>
              </a:spcAft>
              <a:buClr>
                <a:schemeClr val="accent5"/>
              </a:buClr>
              <a:buSzPts val="3600"/>
              <a:buNone/>
              <a:defRPr sz="3600">
                <a:solidFill>
                  <a:schemeClr val="accent5"/>
                </a:solidFill>
              </a:defRPr>
            </a:lvl4pPr>
            <a:lvl5pPr lvl="4" algn="ctr">
              <a:lnSpc>
                <a:spcPct val="95000"/>
              </a:lnSpc>
              <a:spcBef>
                <a:spcPts val="1400"/>
              </a:spcBef>
              <a:spcAft>
                <a:spcPts val="0"/>
              </a:spcAft>
              <a:buClr>
                <a:schemeClr val="accent5"/>
              </a:buClr>
              <a:buSzPts val="3600"/>
              <a:buNone/>
              <a:defRPr sz="3600">
                <a:solidFill>
                  <a:schemeClr val="accent5"/>
                </a:solidFill>
              </a:defRPr>
            </a:lvl5pPr>
            <a:lvl6pPr lvl="5" algn="ctr">
              <a:lnSpc>
                <a:spcPct val="90000"/>
              </a:lnSpc>
              <a:spcBef>
                <a:spcPts val="2000"/>
              </a:spcBef>
              <a:spcAft>
                <a:spcPts val="0"/>
              </a:spcAft>
              <a:buClr>
                <a:schemeClr val="accent5"/>
              </a:buClr>
              <a:buSzPts val="3600"/>
              <a:buNone/>
              <a:defRPr sz="3600">
                <a:solidFill>
                  <a:schemeClr val="accent5"/>
                </a:solidFill>
              </a:defRPr>
            </a:lvl6pPr>
            <a:lvl7pPr lvl="6" algn="ctr">
              <a:lnSpc>
                <a:spcPct val="90000"/>
              </a:lnSpc>
              <a:spcBef>
                <a:spcPts val="3300"/>
              </a:spcBef>
              <a:spcAft>
                <a:spcPts val="0"/>
              </a:spcAft>
              <a:buClr>
                <a:schemeClr val="accent5"/>
              </a:buClr>
              <a:buSzPts val="3600"/>
              <a:buNone/>
              <a:defRPr sz="3600">
                <a:solidFill>
                  <a:schemeClr val="accent5"/>
                </a:solidFill>
              </a:defRPr>
            </a:lvl7pPr>
            <a:lvl8pPr lvl="7" algn="ctr">
              <a:lnSpc>
                <a:spcPct val="88000"/>
              </a:lnSpc>
              <a:spcBef>
                <a:spcPts val="1600"/>
              </a:spcBef>
              <a:spcAft>
                <a:spcPts val="0"/>
              </a:spcAft>
              <a:buClr>
                <a:schemeClr val="accent5"/>
              </a:buClr>
              <a:buSzPts val="3600"/>
              <a:buNone/>
              <a:defRPr sz="3600">
                <a:solidFill>
                  <a:schemeClr val="accent5"/>
                </a:solidFill>
              </a:defRPr>
            </a:lvl8pPr>
            <a:lvl9pPr lvl="8" algn="ctr">
              <a:lnSpc>
                <a:spcPct val="88000"/>
              </a:lnSpc>
              <a:spcBef>
                <a:spcPts val="1600"/>
              </a:spcBef>
              <a:spcAft>
                <a:spcPts val="0"/>
              </a:spcAft>
              <a:buClr>
                <a:schemeClr val="accent5"/>
              </a:buClr>
              <a:buSzPts val="3600"/>
              <a:buNone/>
              <a:defRPr sz="3600">
                <a:solidFill>
                  <a:schemeClr val="accent5"/>
                </a:solidFill>
              </a:defRPr>
            </a:lvl9pPr>
          </a:lstStyle>
          <a:p/>
        </p:txBody>
      </p:sp>
      <p:sp>
        <p:nvSpPr>
          <p:cNvPr id="114" name="Google Shape;114;p21"/>
          <p:cNvSpPr txBox="1"/>
          <p:nvPr>
            <p:ph idx="3" type="subTitle"/>
          </p:nvPr>
        </p:nvSpPr>
        <p:spPr>
          <a:xfrm>
            <a:off x="4414119" y="1688850"/>
            <a:ext cx="3392400" cy="16092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chemeClr val="lt1"/>
              </a:buClr>
              <a:buSzPts val="9000"/>
              <a:buNone/>
              <a:defRPr sz="9000">
                <a:solidFill>
                  <a:schemeClr val="lt1"/>
                </a:solidFill>
              </a:defRPr>
            </a:lvl1pPr>
            <a:lvl2pPr lvl="1" algn="ctr">
              <a:lnSpc>
                <a:spcPct val="90000"/>
              </a:lnSpc>
              <a:spcBef>
                <a:spcPts val="800"/>
              </a:spcBef>
              <a:spcAft>
                <a:spcPts val="0"/>
              </a:spcAft>
              <a:buClr>
                <a:schemeClr val="lt1"/>
              </a:buClr>
              <a:buSzPts val="20000"/>
              <a:buNone/>
              <a:defRPr sz="20000">
                <a:solidFill>
                  <a:schemeClr val="lt1"/>
                </a:solidFill>
              </a:defRPr>
            </a:lvl2pPr>
            <a:lvl3pPr lvl="2" algn="ctr">
              <a:lnSpc>
                <a:spcPct val="90000"/>
              </a:lnSpc>
              <a:spcBef>
                <a:spcPts val="800"/>
              </a:spcBef>
              <a:spcAft>
                <a:spcPts val="0"/>
              </a:spcAft>
              <a:buClr>
                <a:schemeClr val="lt1"/>
              </a:buClr>
              <a:buSzPts val="20000"/>
              <a:buNone/>
              <a:defRPr sz="20000">
                <a:solidFill>
                  <a:schemeClr val="lt1"/>
                </a:solidFill>
              </a:defRPr>
            </a:lvl3pPr>
            <a:lvl4pPr lvl="3" algn="ctr">
              <a:lnSpc>
                <a:spcPct val="90000"/>
              </a:lnSpc>
              <a:spcBef>
                <a:spcPts val="1400"/>
              </a:spcBef>
              <a:spcAft>
                <a:spcPts val="0"/>
              </a:spcAft>
              <a:buClr>
                <a:schemeClr val="lt1"/>
              </a:buClr>
              <a:buSzPts val="20000"/>
              <a:buNone/>
              <a:defRPr sz="20000">
                <a:solidFill>
                  <a:schemeClr val="lt1"/>
                </a:solidFill>
              </a:defRPr>
            </a:lvl4pPr>
            <a:lvl5pPr lvl="4" algn="ctr">
              <a:lnSpc>
                <a:spcPct val="95000"/>
              </a:lnSpc>
              <a:spcBef>
                <a:spcPts val="1400"/>
              </a:spcBef>
              <a:spcAft>
                <a:spcPts val="0"/>
              </a:spcAft>
              <a:buClr>
                <a:schemeClr val="lt1"/>
              </a:buClr>
              <a:buSzPts val="20000"/>
              <a:buNone/>
              <a:defRPr sz="20000">
                <a:solidFill>
                  <a:schemeClr val="lt1"/>
                </a:solidFill>
              </a:defRPr>
            </a:lvl5pPr>
            <a:lvl6pPr lvl="5" algn="ctr">
              <a:lnSpc>
                <a:spcPct val="90000"/>
              </a:lnSpc>
              <a:spcBef>
                <a:spcPts val="2000"/>
              </a:spcBef>
              <a:spcAft>
                <a:spcPts val="0"/>
              </a:spcAft>
              <a:buClr>
                <a:schemeClr val="lt1"/>
              </a:buClr>
              <a:buSzPts val="20000"/>
              <a:buNone/>
              <a:defRPr sz="20000">
                <a:solidFill>
                  <a:schemeClr val="lt1"/>
                </a:solidFill>
              </a:defRPr>
            </a:lvl6pPr>
            <a:lvl7pPr lvl="6" algn="ctr">
              <a:lnSpc>
                <a:spcPct val="90000"/>
              </a:lnSpc>
              <a:spcBef>
                <a:spcPts val="3300"/>
              </a:spcBef>
              <a:spcAft>
                <a:spcPts val="0"/>
              </a:spcAft>
              <a:buClr>
                <a:schemeClr val="lt1"/>
              </a:buClr>
              <a:buSzPts val="20000"/>
              <a:buNone/>
              <a:defRPr sz="20000">
                <a:solidFill>
                  <a:schemeClr val="lt1"/>
                </a:solidFill>
              </a:defRPr>
            </a:lvl7pPr>
            <a:lvl8pPr lvl="7" algn="ctr">
              <a:lnSpc>
                <a:spcPct val="88000"/>
              </a:lnSpc>
              <a:spcBef>
                <a:spcPts val="1600"/>
              </a:spcBef>
              <a:spcAft>
                <a:spcPts val="0"/>
              </a:spcAft>
              <a:buClr>
                <a:schemeClr val="lt1"/>
              </a:buClr>
              <a:buSzPts val="20000"/>
              <a:buNone/>
              <a:defRPr sz="20000">
                <a:solidFill>
                  <a:schemeClr val="lt1"/>
                </a:solidFill>
              </a:defRPr>
            </a:lvl8pPr>
            <a:lvl9pPr lvl="8" algn="ctr">
              <a:lnSpc>
                <a:spcPct val="88000"/>
              </a:lnSpc>
              <a:spcBef>
                <a:spcPts val="1600"/>
              </a:spcBef>
              <a:spcAft>
                <a:spcPts val="0"/>
              </a:spcAft>
              <a:buClr>
                <a:schemeClr val="lt1"/>
              </a:buClr>
              <a:buSzPts val="20000"/>
              <a:buNone/>
              <a:defRPr sz="20000">
                <a:solidFill>
                  <a:schemeClr val="lt1"/>
                </a:solidFill>
              </a:defRPr>
            </a:lvl9pPr>
          </a:lstStyle>
          <a:p/>
        </p:txBody>
      </p:sp>
      <p:sp>
        <p:nvSpPr>
          <p:cNvPr id="115" name="Google Shape;115;p21"/>
          <p:cNvSpPr txBox="1"/>
          <p:nvPr>
            <p:ph idx="4" type="subTitle"/>
          </p:nvPr>
        </p:nvSpPr>
        <p:spPr>
          <a:xfrm>
            <a:off x="4414119" y="3364690"/>
            <a:ext cx="3392400" cy="10332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chemeClr val="accent5"/>
              </a:buClr>
              <a:buSzPts val="1800"/>
              <a:buNone/>
              <a:defRPr>
                <a:solidFill>
                  <a:schemeClr val="accent5"/>
                </a:solidFill>
              </a:defRPr>
            </a:lvl1pPr>
            <a:lvl2pPr lvl="1" algn="ctr">
              <a:lnSpc>
                <a:spcPct val="90000"/>
              </a:lnSpc>
              <a:spcBef>
                <a:spcPts val="800"/>
              </a:spcBef>
              <a:spcAft>
                <a:spcPts val="0"/>
              </a:spcAft>
              <a:buClr>
                <a:schemeClr val="accent5"/>
              </a:buClr>
              <a:buSzPts val="3600"/>
              <a:buNone/>
              <a:defRPr sz="3600">
                <a:solidFill>
                  <a:schemeClr val="accent5"/>
                </a:solidFill>
              </a:defRPr>
            </a:lvl2pPr>
            <a:lvl3pPr lvl="2" algn="ctr">
              <a:lnSpc>
                <a:spcPct val="90000"/>
              </a:lnSpc>
              <a:spcBef>
                <a:spcPts val="800"/>
              </a:spcBef>
              <a:spcAft>
                <a:spcPts val="0"/>
              </a:spcAft>
              <a:buClr>
                <a:schemeClr val="accent5"/>
              </a:buClr>
              <a:buSzPts val="3600"/>
              <a:buNone/>
              <a:defRPr sz="3600">
                <a:solidFill>
                  <a:schemeClr val="accent5"/>
                </a:solidFill>
              </a:defRPr>
            </a:lvl3pPr>
            <a:lvl4pPr lvl="3" algn="ctr">
              <a:lnSpc>
                <a:spcPct val="90000"/>
              </a:lnSpc>
              <a:spcBef>
                <a:spcPts val="1400"/>
              </a:spcBef>
              <a:spcAft>
                <a:spcPts val="0"/>
              </a:spcAft>
              <a:buClr>
                <a:schemeClr val="accent5"/>
              </a:buClr>
              <a:buSzPts val="3600"/>
              <a:buNone/>
              <a:defRPr sz="3600">
                <a:solidFill>
                  <a:schemeClr val="accent5"/>
                </a:solidFill>
              </a:defRPr>
            </a:lvl4pPr>
            <a:lvl5pPr lvl="4" algn="ctr">
              <a:lnSpc>
                <a:spcPct val="95000"/>
              </a:lnSpc>
              <a:spcBef>
                <a:spcPts val="1400"/>
              </a:spcBef>
              <a:spcAft>
                <a:spcPts val="0"/>
              </a:spcAft>
              <a:buClr>
                <a:schemeClr val="accent5"/>
              </a:buClr>
              <a:buSzPts val="3600"/>
              <a:buNone/>
              <a:defRPr sz="3600">
                <a:solidFill>
                  <a:schemeClr val="accent5"/>
                </a:solidFill>
              </a:defRPr>
            </a:lvl5pPr>
            <a:lvl6pPr lvl="5" algn="ctr">
              <a:lnSpc>
                <a:spcPct val="90000"/>
              </a:lnSpc>
              <a:spcBef>
                <a:spcPts val="2000"/>
              </a:spcBef>
              <a:spcAft>
                <a:spcPts val="0"/>
              </a:spcAft>
              <a:buClr>
                <a:schemeClr val="accent5"/>
              </a:buClr>
              <a:buSzPts val="3600"/>
              <a:buNone/>
              <a:defRPr sz="3600">
                <a:solidFill>
                  <a:schemeClr val="accent5"/>
                </a:solidFill>
              </a:defRPr>
            </a:lvl6pPr>
            <a:lvl7pPr lvl="6" algn="ctr">
              <a:lnSpc>
                <a:spcPct val="90000"/>
              </a:lnSpc>
              <a:spcBef>
                <a:spcPts val="3300"/>
              </a:spcBef>
              <a:spcAft>
                <a:spcPts val="0"/>
              </a:spcAft>
              <a:buClr>
                <a:schemeClr val="accent5"/>
              </a:buClr>
              <a:buSzPts val="3600"/>
              <a:buNone/>
              <a:defRPr sz="3600">
                <a:solidFill>
                  <a:schemeClr val="accent5"/>
                </a:solidFill>
              </a:defRPr>
            </a:lvl7pPr>
            <a:lvl8pPr lvl="7" algn="ctr">
              <a:lnSpc>
                <a:spcPct val="88000"/>
              </a:lnSpc>
              <a:spcBef>
                <a:spcPts val="1600"/>
              </a:spcBef>
              <a:spcAft>
                <a:spcPts val="0"/>
              </a:spcAft>
              <a:buClr>
                <a:schemeClr val="accent5"/>
              </a:buClr>
              <a:buSzPts val="3600"/>
              <a:buNone/>
              <a:defRPr sz="3600">
                <a:solidFill>
                  <a:schemeClr val="accent5"/>
                </a:solidFill>
              </a:defRPr>
            </a:lvl8pPr>
            <a:lvl9pPr lvl="8" algn="ctr">
              <a:lnSpc>
                <a:spcPct val="88000"/>
              </a:lnSpc>
              <a:spcBef>
                <a:spcPts val="1600"/>
              </a:spcBef>
              <a:spcAft>
                <a:spcPts val="0"/>
              </a:spcAft>
              <a:buClr>
                <a:schemeClr val="accent5"/>
              </a:buClr>
              <a:buSzPts val="3600"/>
              <a:buNone/>
              <a:defRPr sz="3600">
                <a:solidFill>
                  <a:schemeClr val="accent5"/>
                </a:solidFill>
              </a:defRPr>
            </a:lvl9pPr>
          </a:lstStyle>
          <a:p/>
        </p:txBody>
      </p:sp>
      <p:sp>
        <p:nvSpPr>
          <p:cNvPr id="116" name="Google Shape;116;p21"/>
          <p:cNvSpPr txBox="1"/>
          <p:nvPr>
            <p:ph idx="5" type="subTitle"/>
          </p:nvPr>
        </p:nvSpPr>
        <p:spPr>
          <a:xfrm>
            <a:off x="8296907" y="1688850"/>
            <a:ext cx="3392400" cy="16092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Clr>
                <a:schemeClr val="lt1"/>
              </a:buClr>
              <a:buSzPts val="9000"/>
              <a:buNone/>
              <a:defRPr sz="9000">
                <a:solidFill>
                  <a:schemeClr val="lt1"/>
                </a:solidFill>
              </a:defRPr>
            </a:lvl1pPr>
            <a:lvl2pPr lvl="1" algn="ctr">
              <a:lnSpc>
                <a:spcPct val="90000"/>
              </a:lnSpc>
              <a:spcBef>
                <a:spcPts val="800"/>
              </a:spcBef>
              <a:spcAft>
                <a:spcPts val="0"/>
              </a:spcAft>
              <a:buClr>
                <a:schemeClr val="lt1"/>
              </a:buClr>
              <a:buSzPts val="20000"/>
              <a:buNone/>
              <a:defRPr sz="20000">
                <a:solidFill>
                  <a:schemeClr val="lt1"/>
                </a:solidFill>
              </a:defRPr>
            </a:lvl2pPr>
            <a:lvl3pPr lvl="2" algn="ctr">
              <a:lnSpc>
                <a:spcPct val="90000"/>
              </a:lnSpc>
              <a:spcBef>
                <a:spcPts val="800"/>
              </a:spcBef>
              <a:spcAft>
                <a:spcPts val="0"/>
              </a:spcAft>
              <a:buClr>
                <a:schemeClr val="lt1"/>
              </a:buClr>
              <a:buSzPts val="20000"/>
              <a:buNone/>
              <a:defRPr sz="20000">
                <a:solidFill>
                  <a:schemeClr val="lt1"/>
                </a:solidFill>
              </a:defRPr>
            </a:lvl3pPr>
            <a:lvl4pPr lvl="3" algn="ctr">
              <a:lnSpc>
                <a:spcPct val="90000"/>
              </a:lnSpc>
              <a:spcBef>
                <a:spcPts val="1400"/>
              </a:spcBef>
              <a:spcAft>
                <a:spcPts val="0"/>
              </a:spcAft>
              <a:buClr>
                <a:schemeClr val="lt1"/>
              </a:buClr>
              <a:buSzPts val="20000"/>
              <a:buNone/>
              <a:defRPr sz="20000">
                <a:solidFill>
                  <a:schemeClr val="lt1"/>
                </a:solidFill>
              </a:defRPr>
            </a:lvl4pPr>
            <a:lvl5pPr lvl="4" algn="ctr">
              <a:lnSpc>
                <a:spcPct val="95000"/>
              </a:lnSpc>
              <a:spcBef>
                <a:spcPts val="1400"/>
              </a:spcBef>
              <a:spcAft>
                <a:spcPts val="0"/>
              </a:spcAft>
              <a:buClr>
                <a:schemeClr val="lt1"/>
              </a:buClr>
              <a:buSzPts val="20000"/>
              <a:buNone/>
              <a:defRPr sz="20000">
                <a:solidFill>
                  <a:schemeClr val="lt1"/>
                </a:solidFill>
              </a:defRPr>
            </a:lvl5pPr>
            <a:lvl6pPr lvl="5" algn="ctr">
              <a:lnSpc>
                <a:spcPct val="90000"/>
              </a:lnSpc>
              <a:spcBef>
                <a:spcPts val="2000"/>
              </a:spcBef>
              <a:spcAft>
                <a:spcPts val="0"/>
              </a:spcAft>
              <a:buClr>
                <a:schemeClr val="lt1"/>
              </a:buClr>
              <a:buSzPts val="20000"/>
              <a:buNone/>
              <a:defRPr sz="20000">
                <a:solidFill>
                  <a:schemeClr val="lt1"/>
                </a:solidFill>
              </a:defRPr>
            </a:lvl6pPr>
            <a:lvl7pPr lvl="6" algn="ctr">
              <a:lnSpc>
                <a:spcPct val="90000"/>
              </a:lnSpc>
              <a:spcBef>
                <a:spcPts val="3300"/>
              </a:spcBef>
              <a:spcAft>
                <a:spcPts val="0"/>
              </a:spcAft>
              <a:buClr>
                <a:schemeClr val="lt1"/>
              </a:buClr>
              <a:buSzPts val="20000"/>
              <a:buNone/>
              <a:defRPr sz="20000">
                <a:solidFill>
                  <a:schemeClr val="lt1"/>
                </a:solidFill>
              </a:defRPr>
            </a:lvl7pPr>
            <a:lvl8pPr lvl="7" algn="ctr">
              <a:lnSpc>
                <a:spcPct val="88000"/>
              </a:lnSpc>
              <a:spcBef>
                <a:spcPts val="1600"/>
              </a:spcBef>
              <a:spcAft>
                <a:spcPts val="0"/>
              </a:spcAft>
              <a:buClr>
                <a:schemeClr val="lt1"/>
              </a:buClr>
              <a:buSzPts val="20000"/>
              <a:buNone/>
              <a:defRPr sz="20000">
                <a:solidFill>
                  <a:schemeClr val="lt1"/>
                </a:solidFill>
              </a:defRPr>
            </a:lvl8pPr>
            <a:lvl9pPr lvl="8" algn="ctr">
              <a:lnSpc>
                <a:spcPct val="88000"/>
              </a:lnSpc>
              <a:spcBef>
                <a:spcPts val="1600"/>
              </a:spcBef>
              <a:spcAft>
                <a:spcPts val="0"/>
              </a:spcAft>
              <a:buClr>
                <a:schemeClr val="lt1"/>
              </a:buClr>
              <a:buSzPts val="20000"/>
              <a:buNone/>
              <a:defRPr sz="20000">
                <a:solidFill>
                  <a:schemeClr val="lt1"/>
                </a:solidFill>
              </a:defRPr>
            </a:lvl9pPr>
          </a:lstStyle>
          <a:p/>
        </p:txBody>
      </p:sp>
      <p:sp>
        <p:nvSpPr>
          <p:cNvPr id="117" name="Google Shape;117;p21"/>
          <p:cNvSpPr txBox="1"/>
          <p:nvPr>
            <p:ph idx="6" type="subTitle"/>
          </p:nvPr>
        </p:nvSpPr>
        <p:spPr>
          <a:xfrm>
            <a:off x="8296907" y="3364690"/>
            <a:ext cx="3392400" cy="10332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chemeClr val="accent5"/>
              </a:buClr>
              <a:buSzPts val="1800"/>
              <a:buNone/>
              <a:defRPr>
                <a:solidFill>
                  <a:schemeClr val="accent5"/>
                </a:solidFill>
              </a:defRPr>
            </a:lvl1pPr>
            <a:lvl2pPr lvl="1" algn="ctr">
              <a:lnSpc>
                <a:spcPct val="90000"/>
              </a:lnSpc>
              <a:spcBef>
                <a:spcPts val="800"/>
              </a:spcBef>
              <a:spcAft>
                <a:spcPts val="0"/>
              </a:spcAft>
              <a:buClr>
                <a:schemeClr val="accent5"/>
              </a:buClr>
              <a:buSzPts val="3600"/>
              <a:buNone/>
              <a:defRPr sz="3600">
                <a:solidFill>
                  <a:schemeClr val="accent5"/>
                </a:solidFill>
              </a:defRPr>
            </a:lvl2pPr>
            <a:lvl3pPr lvl="2" algn="ctr">
              <a:lnSpc>
                <a:spcPct val="90000"/>
              </a:lnSpc>
              <a:spcBef>
                <a:spcPts val="800"/>
              </a:spcBef>
              <a:spcAft>
                <a:spcPts val="0"/>
              </a:spcAft>
              <a:buClr>
                <a:schemeClr val="accent5"/>
              </a:buClr>
              <a:buSzPts val="3600"/>
              <a:buNone/>
              <a:defRPr sz="3600">
                <a:solidFill>
                  <a:schemeClr val="accent5"/>
                </a:solidFill>
              </a:defRPr>
            </a:lvl3pPr>
            <a:lvl4pPr lvl="3" algn="ctr">
              <a:lnSpc>
                <a:spcPct val="90000"/>
              </a:lnSpc>
              <a:spcBef>
                <a:spcPts val="1400"/>
              </a:spcBef>
              <a:spcAft>
                <a:spcPts val="0"/>
              </a:spcAft>
              <a:buClr>
                <a:schemeClr val="accent5"/>
              </a:buClr>
              <a:buSzPts val="3600"/>
              <a:buNone/>
              <a:defRPr sz="3600">
                <a:solidFill>
                  <a:schemeClr val="accent5"/>
                </a:solidFill>
              </a:defRPr>
            </a:lvl4pPr>
            <a:lvl5pPr lvl="4" algn="ctr">
              <a:lnSpc>
                <a:spcPct val="95000"/>
              </a:lnSpc>
              <a:spcBef>
                <a:spcPts val="1400"/>
              </a:spcBef>
              <a:spcAft>
                <a:spcPts val="0"/>
              </a:spcAft>
              <a:buClr>
                <a:schemeClr val="accent5"/>
              </a:buClr>
              <a:buSzPts val="3600"/>
              <a:buNone/>
              <a:defRPr sz="3600">
                <a:solidFill>
                  <a:schemeClr val="accent5"/>
                </a:solidFill>
              </a:defRPr>
            </a:lvl5pPr>
            <a:lvl6pPr lvl="5" algn="ctr">
              <a:lnSpc>
                <a:spcPct val="90000"/>
              </a:lnSpc>
              <a:spcBef>
                <a:spcPts val="2000"/>
              </a:spcBef>
              <a:spcAft>
                <a:spcPts val="0"/>
              </a:spcAft>
              <a:buClr>
                <a:schemeClr val="accent5"/>
              </a:buClr>
              <a:buSzPts val="3600"/>
              <a:buNone/>
              <a:defRPr sz="3600">
                <a:solidFill>
                  <a:schemeClr val="accent5"/>
                </a:solidFill>
              </a:defRPr>
            </a:lvl6pPr>
            <a:lvl7pPr lvl="6" algn="ctr">
              <a:lnSpc>
                <a:spcPct val="90000"/>
              </a:lnSpc>
              <a:spcBef>
                <a:spcPts val="3300"/>
              </a:spcBef>
              <a:spcAft>
                <a:spcPts val="0"/>
              </a:spcAft>
              <a:buClr>
                <a:schemeClr val="accent5"/>
              </a:buClr>
              <a:buSzPts val="3600"/>
              <a:buNone/>
              <a:defRPr sz="3600">
                <a:solidFill>
                  <a:schemeClr val="accent5"/>
                </a:solidFill>
              </a:defRPr>
            </a:lvl7pPr>
            <a:lvl8pPr lvl="7" algn="ctr">
              <a:lnSpc>
                <a:spcPct val="88000"/>
              </a:lnSpc>
              <a:spcBef>
                <a:spcPts val="1600"/>
              </a:spcBef>
              <a:spcAft>
                <a:spcPts val="0"/>
              </a:spcAft>
              <a:buClr>
                <a:schemeClr val="accent5"/>
              </a:buClr>
              <a:buSzPts val="3600"/>
              <a:buNone/>
              <a:defRPr sz="3600">
                <a:solidFill>
                  <a:schemeClr val="accent5"/>
                </a:solidFill>
              </a:defRPr>
            </a:lvl8pPr>
            <a:lvl9pPr lvl="8" algn="ctr">
              <a:lnSpc>
                <a:spcPct val="88000"/>
              </a:lnSpc>
              <a:spcBef>
                <a:spcPts val="1600"/>
              </a:spcBef>
              <a:spcAft>
                <a:spcPts val="0"/>
              </a:spcAft>
              <a:buClr>
                <a:schemeClr val="accent5"/>
              </a:buClr>
              <a:buSzPts val="3600"/>
              <a:buNone/>
              <a:defRPr sz="3600">
                <a:solidFill>
                  <a:schemeClr val="accent5"/>
                </a:solidFill>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Quote" showMasterSp="0">
  <p:cSld name="13 Quote">
    <p:bg>
      <p:bgPr>
        <a:solidFill>
          <a:schemeClr val="dk1"/>
        </a:solidFill>
      </p:bgPr>
    </p:bg>
    <p:spTree>
      <p:nvGrpSpPr>
        <p:cNvPr id="118" name="Shape 118"/>
        <p:cNvGrpSpPr/>
        <p:nvPr/>
      </p:nvGrpSpPr>
      <p:grpSpPr>
        <a:xfrm>
          <a:off x="0" y="0"/>
          <a:ext cx="0" cy="0"/>
          <a:chOff x="0" y="0"/>
          <a:chExt cx="0" cy="0"/>
        </a:xfrm>
      </p:grpSpPr>
      <p:pic>
        <p:nvPicPr>
          <p:cNvPr id="119" name="Google Shape;119;p22"/>
          <p:cNvPicPr preferRelativeResize="0"/>
          <p:nvPr/>
        </p:nvPicPr>
        <p:blipFill rotWithShape="1">
          <a:blip r:embed="rId2">
            <a:alphaModFix/>
          </a:blip>
          <a:srcRect b="0" l="0" r="0" t="0"/>
          <a:stretch/>
        </p:blipFill>
        <p:spPr>
          <a:xfrm>
            <a:off x="487213" y="6212307"/>
            <a:ext cx="481778" cy="161878"/>
          </a:xfrm>
          <a:prstGeom prst="rect">
            <a:avLst/>
          </a:prstGeom>
          <a:noFill/>
          <a:ln>
            <a:noFill/>
          </a:ln>
        </p:spPr>
      </p:pic>
      <p:sp>
        <p:nvSpPr>
          <p:cNvPr id="120" name="Google Shape;120;p22"/>
          <p:cNvSpPr/>
          <p:nvPr/>
        </p:nvSpPr>
        <p:spPr>
          <a:xfrm>
            <a:off x="7215808" y="6246755"/>
            <a:ext cx="4563900" cy="276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chemeClr val="lt1"/>
                </a:solidFill>
                <a:latin typeface="Public Sans"/>
                <a:ea typeface="Public Sans"/>
                <a:cs typeface="Public Sans"/>
                <a:sym typeface="Public Sans"/>
              </a:rPr>
              <a:t>© Okta and/or its affiliates. All rights reserved. Confidential Information of Okta – For Recipient’s Internal Use Only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600"/>
              <a:buFont typeface="Arial"/>
              <a:buNone/>
            </a:pPr>
            <a:r>
              <a:t/>
            </a:r>
            <a:endParaRPr b="0" i="0" sz="600" u="none" cap="none" strike="noStrike">
              <a:solidFill>
                <a:srgbClr val="BFBFBF"/>
              </a:solidFill>
              <a:latin typeface="Public Sans"/>
              <a:ea typeface="Public Sans"/>
              <a:cs typeface="Public Sans"/>
              <a:sym typeface="Public Sans"/>
            </a:endParaRPr>
          </a:p>
        </p:txBody>
      </p:sp>
      <p:pic>
        <p:nvPicPr>
          <p:cNvPr descr="A picture containing person, standing, street&#10;&#10;Description automatically generated" id="121" name="Google Shape;121;p22"/>
          <p:cNvPicPr preferRelativeResize="0"/>
          <p:nvPr/>
        </p:nvPicPr>
        <p:blipFill rotWithShape="1">
          <a:blip r:embed="rId3">
            <a:alphaModFix/>
          </a:blip>
          <a:srcRect b="0" l="0" r="0" t="0"/>
          <a:stretch/>
        </p:blipFill>
        <p:spPr>
          <a:xfrm>
            <a:off x="451505" y="995501"/>
            <a:ext cx="3669547" cy="3722825"/>
          </a:xfrm>
          <a:prstGeom prst="rect">
            <a:avLst/>
          </a:prstGeom>
          <a:noFill/>
          <a:ln>
            <a:noFill/>
          </a:ln>
        </p:spPr>
      </p:pic>
      <p:sp>
        <p:nvSpPr>
          <p:cNvPr id="122" name="Google Shape;122;p22"/>
          <p:cNvSpPr txBox="1"/>
          <p:nvPr>
            <p:ph idx="1" type="subTitle"/>
          </p:nvPr>
        </p:nvSpPr>
        <p:spPr>
          <a:xfrm>
            <a:off x="4381500" y="1860450"/>
            <a:ext cx="7304100" cy="3449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85000"/>
              </a:lnSpc>
              <a:spcBef>
                <a:spcPts val="0"/>
              </a:spcBef>
              <a:spcAft>
                <a:spcPts val="0"/>
              </a:spcAft>
              <a:buClr>
                <a:schemeClr val="lt1"/>
              </a:buClr>
              <a:buSzPts val="4200"/>
              <a:buNone/>
              <a:defRPr sz="4200">
                <a:solidFill>
                  <a:schemeClr val="lt1"/>
                </a:solidFill>
              </a:defRPr>
            </a:lvl2pPr>
            <a:lvl3pPr lvl="2" algn="l">
              <a:lnSpc>
                <a:spcPct val="85000"/>
              </a:lnSpc>
              <a:spcBef>
                <a:spcPts val="0"/>
              </a:spcBef>
              <a:spcAft>
                <a:spcPts val="0"/>
              </a:spcAft>
              <a:buClr>
                <a:schemeClr val="lt1"/>
              </a:buClr>
              <a:buSzPts val="4200"/>
              <a:buNone/>
              <a:defRPr sz="4200">
                <a:solidFill>
                  <a:schemeClr val="lt1"/>
                </a:solidFill>
              </a:defRPr>
            </a:lvl3pPr>
            <a:lvl4pPr lvl="3" algn="l">
              <a:lnSpc>
                <a:spcPct val="85000"/>
              </a:lnSpc>
              <a:spcBef>
                <a:spcPts val="0"/>
              </a:spcBef>
              <a:spcAft>
                <a:spcPts val="0"/>
              </a:spcAft>
              <a:buClr>
                <a:schemeClr val="lt1"/>
              </a:buClr>
              <a:buSzPts val="4200"/>
              <a:buNone/>
              <a:defRPr sz="4200">
                <a:solidFill>
                  <a:schemeClr val="lt1"/>
                </a:solidFill>
              </a:defRPr>
            </a:lvl4pPr>
            <a:lvl5pPr lvl="4" algn="l">
              <a:lnSpc>
                <a:spcPct val="85000"/>
              </a:lnSpc>
              <a:spcBef>
                <a:spcPts val="0"/>
              </a:spcBef>
              <a:spcAft>
                <a:spcPts val="0"/>
              </a:spcAft>
              <a:buClr>
                <a:schemeClr val="lt1"/>
              </a:buClr>
              <a:buSzPts val="4200"/>
              <a:buNone/>
              <a:defRPr sz="4200">
                <a:solidFill>
                  <a:schemeClr val="lt1"/>
                </a:solidFill>
              </a:defRPr>
            </a:lvl5pPr>
            <a:lvl6pPr lvl="5" algn="l">
              <a:lnSpc>
                <a:spcPct val="85000"/>
              </a:lnSpc>
              <a:spcBef>
                <a:spcPts val="0"/>
              </a:spcBef>
              <a:spcAft>
                <a:spcPts val="0"/>
              </a:spcAft>
              <a:buClr>
                <a:schemeClr val="lt1"/>
              </a:buClr>
              <a:buSzPts val="4200"/>
              <a:buNone/>
              <a:defRPr sz="4200">
                <a:solidFill>
                  <a:schemeClr val="lt1"/>
                </a:solidFill>
              </a:defRPr>
            </a:lvl6pPr>
            <a:lvl7pPr lvl="6" algn="l">
              <a:lnSpc>
                <a:spcPct val="85000"/>
              </a:lnSpc>
              <a:spcBef>
                <a:spcPts val="0"/>
              </a:spcBef>
              <a:spcAft>
                <a:spcPts val="0"/>
              </a:spcAft>
              <a:buClr>
                <a:schemeClr val="lt1"/>
              </a:buClr>
              <a:buSzPts val="4200"/>
              <a:buNone/>
              <a:defRPr sz="4200">
                <a:solidFill>
                  <a:schemeClr val="lt1"/>
                </a:solidFill>
              </a:defRPr>
            </a:lvl7pPr>
            <a:lvl8pPr lvl="7" algn="l">
              <a:lnSpc>
                <a:spcPct val="85000"/>
              </a:lnSpc>
              <a:spcBef>
                <a:spcPts val="0"/>
              </a:spcBef>
              <a:spcAft>
                <a:spcPts val="0"/>
              </a:spcAft>
              <a:buClr>
                <a:schemeClr val="lt1"/>
              </a:buClr>
              <a:buSzPts val="4200"/>
              <a:buNone/>
              <a:defRPr sz="4200">
                <a:solidFill>
                  <a:schemeClr val="lt1"/>
                </a:solidFill>
              </a:defRPr>
            </a:lvl8pPr>
            <a:lvl9pPr lvl="8" algn="l">
              <a:lnSpc>
                <a:spcPct val="85000"/>
              </a:lnSpc>
              <a:spcBef>
                <a:spcPts val="0"/>
              </a:spcBef>
              <a:spcAft>
                <a:spcPts val="0"/>
              </a:spcAft>
              <a:buClr>
                <a:schemeClr val="lt1"/>
              </a:buClr>
              <a:buSzPts val="4200"/>
              <a:buNone/>
              <a:defRPr sz="4200">
                <a:solidFill>
                  <a:schemeClr val="lt1"/>
                </a:solidFill>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Quote w/ Image" showMasterSp="0">
  <p:cSld name="14 Quote w/ Image">
    <p:bg>
      <p:bgPr>
        <a:solidFill>
          <a:schemeClr val="dk1"/>
        </a:solidFill>
      </p:bgPr>
    </p:bg>
    <p:spTree>
      <p:nvGrpSpPr>
        <p:cNvPr id="123" name="Shape 123"/>
        <p:cNvGrpSpPr/>
        <p:nvPr/>
      </p:nvGrpSpPr>
      <p:grpSpPr>
        <a:xfrm>
          <a:off x="0" y="0"/>
          <a:ext cx="0" cy="0"/>
          <a:chOff x="0" y="0"/>
          <a:chExt cx="0" cy="0"/>
        </a:xfrm>
      </p:grpSpPr>
      <p:pic>
        <p:nvPicPr>
          <p:cNvPr id="124" name="Google Shape;124;p23"/>
          <p:cNvPicPr preferRelativeResize="0"/>
          <p:nvPr/>
        </p:nvPicPr>
        <p:blipFill rotWithShape="1">
          <a:blip r:embed="rId2">
            <a:alphaModFix/>
          </a:blip>
          <a:srcRect b="0" l="0" r="0" t="0"/>
          <a:stretch/>
        </p:blipFill>
        <p:spPr>
          <a:xfrm>
            <a:off x="487213" y="6212307"/>
            <a:ext cx="481778" cy="161878"/>
          </a:xfrm>
          <a:prstGeom prst="rect">
            <a:avLst/>
          </a:prstGeom>
          <a:noFill/>
          <a:ln>
            <a:noFill/>
          </a:ln>
        </p:spPr>
      </p:pic>
      <p:sp>
        <p:nvSpPr>
          <p:cNvPr id="125" name="Google Shape;125;p23"/>
          <p:cNvSpPr/>
          <p:nvPr/>
        </p:nvSpPr>
        <p:spPr>
          <a:xfrm>
            <a:off x="2125193" y="6246755"/>
            <a:ext cx="4563900" cy="276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chemeClr val="lt1"/>
                </a:solidFill>
                <a:latin typeface="Public Sans"/>
                <a:ea typeface="Public Sans"/>
                <a:cs typeface="Public Sans"/>
                <a:sym typeface="Public Sans"/>
              </a:rPr>
              <a:t>© Okta and/or its affiliates. All rights reserved. Confidential Information of Okta – For Recipient’s Internal Use Only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600"/>
              <a:buFont typeface="Arial"/>
              <a:buNone/>
            </a:pPr>
            <a:r>
              <a:t/>
            </a:r>
            <a:endParaRPr b="0" i="0" sz="600" u="none" cap="none" strike="noStrike">
              <a:solidFill>
                <a:srgbClr val="BFBFBF"/>
              </a:solidFill>
              <a:latin typeface="Public Sans"/>
              <a:ea typeface="Public Sans"/>
              <a:cs typeface="Public Sans"/>
              <a:sym typeface="Public Sans"/>
            </a:endParaRPr>
          </a:p>
        </p:txBody>
      </p:sp>
      <p:sp>
        <p:nvSpPr>
          <p:cNvPr id="126" name="Google Shape;126;p23"/>
          <p:cNvSpPr/>
          <p:nvPr/>
        </p:nvSpPr>
        <p:spPr>
          <a:xfrm>
            <a:off x="502888" y="719722"/>
            <a:ext cx="894209" cy="760896"/>
          </a:xfrm>
          <a:custGeom>
            <a:rect b="b" l="l" r="r" t="t"/>
            <a:pathLst>
              <a:path extrusionOk="0" h="2099024" w="2466784">
                <a:moveTo>
                  <a:pt x="459676" y="1202627"/>
                </a:moveTo>
                <a:lnTo>
                  <a:pt x="934688" y="1202627"/>
                </a:lnTo>
                <a:lnTo>
                  <a:pt x="934688" y="2099024"/>
                </a:lnTo>
                <a:lnTo>
                  <a:pt x="0" y="2099024"/>
                </a:lnTo>
                <a:lnTo>
                  <a:pt x="0" y="1202627"/>
                </a:lnTo>
                <a:cubicBezTo>
                  <a:pt x="0" y="635603"/>
                  <a:pt x="191453" y="237363"/>
                  <a:pt x="750761" y="0"/>
                </a:cubicBezTo>
                <a:lnTo>
                  <a:pt x="950024" y="359950"/>
                </a:lnTo>
                <a:cubicBezTo>
                  <a:pt x="551402" y="536162"/>
                  <a:pt x="459676" y="766001"/>
                  <a:pt x="459676" y="1202627"/>
                </a:cubicBezTo>
                <a:close/>
                <a:moveTo>
                  <a:pt x="1976438" y="1202627"/>
                </a:moveTo>
                <a:lnTo>
                  <a:pt x="2451449" y="1202627"/>
                </a:lnTo>
                <a:lnTo>
                  <a:pt x="2451449" y="2099024"/>
                </a:lnTo>
                <a:lnTo>
                  <a:pt x="1516761" y="2099024"/>
                </a:lnTo>
                <a:lnTo>
                  <a:pt x="1516761" y="1202627"/>
                </a:lnTo>
                <a:cubicBezTo>
                  <a:pt x="1516761" y="635603"/>
                  <a:pt x="1708214" y="237363"/>
                  <a:pt x="2267522" y="0"/>
                </a:cubicBezTo>
                <a:lnTo>
                  <a:pt x="2466785" y="359950"/>
                </a:lnTo>
                <a:cubicBezTo>
                  <a:pt x="2068449" y="536162"/>
                  <a:pt x="1976438" y="766001"/>
                  <a:pt x="1976438" y="120262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127" name="Google Shape;127;p23"/>
          <p:cNvSpPr txBox="1"/>
          <p:nvPr>
            <p:ph idx="1" type="subTitle"/>
          </p:nvPr>
        </p:nvSpPr>
        <p:spPr>
          <a:xfrm>
            <a:off x="502900" y="1631850"/>
            <a:ext cx="6317100" cy="3449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85000"/>
              </a:lnSpc>
              <a:spcBef>
                <a:spcPts val="0"/>
              </a:spcBef>
              <a:spcAft>
                <a:spcPts val="0"/>
              </a:spcAft>
              <a:buClr>
                <a:schemeClr val="lt1"/>
              </a:buClr>
              <a:buSzPts val="4200"/>
              <a:buNone/>
              <a:defRPr sz="4200">
                <a:solidFill>
                  <a:schemeClr val="lt1"/>
                </a:solidFill>
              </a:defRPr>
            </a:lvl2pPr>
            <a:lvl3pPr lvl="2" algn="l">
              <a:lnSpc>
                <a:spcPct val="85000"/>
              </a:lnSpc>
              <a:spcBef>
                <a:spcPts val="0"/>
              </a:spcBef>
              <a:spcAft>
                <a:spcPts val="0"/>
              </a:spcAft>
              <a:buClr>
                <a:schemeClr val="lt1"/>
              </a:buClr>
              <a:buSzPts val="4200"/>
              <a:buNone/>
              <a:defRPr sz="4200">
                <a:solidFill>
                  <a:schemeClr val="lt1"/>
                </a:solidFill>
              </a:defRPr>
            </a:lvl3pPr>
            <a:lvl4pPr lvl="3" algn="l">
              <a:lnSpc>
                <a:spcPct val="85000"/>
              </a:lnSpc>
              <a:spcBef>
                <a:spcPts val="0"/>
              </a:spcBef>
              <a:spcAft>
                <a:spcPts val="0"/>
              </a:spcAft>
              <a:buClr>
                <a:schemeClr val="lt1"/>
              </a:buClr>
              <a:buSzPts val="4200"/>
              <a:buNone/>
              <a:defRPr sz="4200">
                <a:solidFill>
                  <a:schemeClr val="lt1"/>
                </a:solidFill>
              </a:defRPr>
            </a:lvl4pPr>
            <a:lvl5pPr lvl="4" algn="l">
              <a:lnSpc>
                <a:spcPct val="85000"/>
              </a:lnSpc>
              <a:spcBef>
                <a:spcPts val="0"/>
              </a:spcBef>
              <a:spcAft>
                <a:spcPts val="0"/>
              </a:spcAft>
              <a:buClr>
                <a:schemeClr val="lt1"/>
              </a:buClr>
              <a:buSzPts val="4200"/>
              <a:buNone/>
              <a:defRPr sz="4200">
                <a:solidFill>
                  <a:schemeClr val="lt1"/>
                </a:solidFill>
              </a:defRPr>
            </a:lvl5pPr>
            <a:lvl6pPr lvl="5" algn="l">
              <a:lnSpc>
                <a:spcPct val="85000"/>
              </a:lnSpc>
              <a:spcBef>
                <a:spcPts val="0"/>
              </a:spcBef>
              <a:spcAft>
                <a:spcPts val="0"/>
              </a:spcAft>
              <a:buClr>
                <a:schemeClr val="lt1"/>
              </a:buClr>
              <a:buSzPts val="4200"/>
              <a:buNone/>
              <a:defRPr sz="4200">
                <a:solidFill>
                  <a:schemeClr val="lt1"/>
                </a:solidFill>
              </a:defRPr>
            </a:lvl6pPr>
            <a:lvl7pPr lvl="6" algn="l">
              <a:lnSpc>
                <a:spcPct val="85000"/>
              </a:lnSpc>
              <a:spcBef>
                <a:spcPts val="0"/>
              </a:spcBef>
              <a:spcAft>
                <a:spcPts val="0"/>
              </a:spcAft>
              <a:buClr>
                <a:schemeClr val="lt1"/>
              </a:buClr>
              <a:buSzPts val="4200"/>
              <a:buNone/>
              <a:defRPr sz="4200">
                <a:solidFill>
                  <a:schemeClr val="lt1"/>
                </a:solidFill>
              </a:defRPr>
            </a:lvl7pPr>
            <a:lvl8pPr lvl="7" algn="l">
              <a:lnSpc>
                <a:spcPct val="85000"/>
              </a:lnSpc>
              <a:spcBef>
                <a:spcPts val="0"/>
              </a:spcBef>
              <a:spcAft>
                <a:spcPts val="0"/>
              </a:spcAft>
              <a:buClr>
                <a:schemeClr val="lt1"/>
              </a:buClr>
              <a:buSzPts val="4200"/>
              <a:buNone/>
              <a:defRPr sz="4200">
                <a:solidFill>
                  <a:schemeClr val="lt1"/>
                </a:solidFill>
              </a:defRPr>
            </a:lvl8pPr>
            <a:lvl9pPr lvl="8" algn="l">
              <a:lnSpc>
                <a:spcPct val="85000"/>
              </a:lnSpc>
              <a:spcBef>
                <a:spcPts val="0"/>
              </a:spcBef>
              <a:spcAft>
                <a:spcPts val="0"/>
              </a:spcAft>
              <a:buClr>
                <a:schemeClr val="lt1"/>
              </a:buClr>
              <a:buSzPts val="4200"/>
              <a:buNone/>
              <a:defRPr sz="4200">
                <a:solidFill>
                  <a:schemeClr val="lt1"/>
                </a:solidFill>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Title Only">
  <p:cSld name="15 Title Only">
    <p:spTree>
      <p:nvGrpSpPr>
        <p:cNvPr id="128" name="Shape 128"/>
        <p:cNvGrpSpPr/>
        <p:nvPr/>
      </p:nvGrpSpPr>
      <p:grpSpPr>
        <a:xfrm>
          <a:off x="0" y="0"/>
          <a:ext cx="0" cy="0"/>
          <a:chOff x="0" y="0"/>
          <a:chExt cx="0" cy="0"/>
        </a:xfrm>
      </p:grpSpPr>
      <p:sp>
        <p:nvSpPr>
          <p:cNvPr id="129" name="Google Shape;129;p24"/>
          <p:cNvSpPr txBox="1"/>
          <p:nvPr>
            <p:ph type="title"/>
          </p:nvPr>
        </p:nvSpPr>
        <p:spPr>
          <a:xfrm>
            <a:off x="375782" y="414897"/>
            <a:ext cx="11317200" cy="555900"/>
          </a:xfrm>
          <a:prstGeom prst="rect">
            <a:avLst/>
          </a:prstGeom>
          <a:noFill/>
          <a:ln>
            <a:noFill/>
          </a:ln>
        </p:spPr>
        <p:txBody>
          <a:bodyPr anchorCtr="0" anchor="t" bIns="45700" lIns="91425" spcFirstLastPara="1" rIns="91425" wrap="square" tIns="4570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6" name="Shape 16"/>
        <p:cNvGrpSpPr/>
        <p:nvPr/>
      </p:nvGrpSpPr>
      <p:grpSpPr>
        <a:xfrm>
          <a:off x="0" y="0"/>
          <a:ext cx="0" cy="0"/>
          <a:chOff x="0" y="0"/>
          <a:chExt cx="0" cy="0"/>
        </a:xfrm>
      </p:grpSpPr>
      <p:sp>
        <p:nvSpPr>
          <p:cNvPr id="17" name="Google Shape;17;p7"/>
          <p:cNvSpPr/>
          <p:nvPr/>
        </p:nvSpPr>
        <p:spPr>
          <a:xfrm>
            <a:off x="292171" y="6477002"/>
            <a:ext cx="3173792" cy="215444"/>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800" u="none" cap="none" strike="noStrike">
                <a:solidFill>
                  <a:srgbClr val="BFBFBF"/>
                </a:solidFill>
                <a:latin typeface="Arial"/>
                <a:ea typeface="Arial"/>
                <a:cs typeface="Arial"/>
                <a:sym typeface="Arial"/>
              </a:rPr>
              <a:t>© Okta and/or its affiliates. All rights reserved.   Okta Confidential</a:t>
            </a:r>
            <a:endParaRPr/>
          </a:p>
        </p:txBody>
      </p:sp>
      <p:sp>
        <p:nvSpPr>
          <p:cNvPr id="18" name="Google Shape;18;p7"/>
          <p:cNvSpPr txBox="1"/>
          <p:nvPr>
            <p:ph type="title"/>
          </p:nvPr>
        </p:nvSpPr>
        <p:spPr>
          <a:xfrm>
            <a:off x="375782" y="414897"/>
            <a:ext cx="11317200" cy="555900"/>
          </a:xfrm>
          <a:prstGeom prst="rect">
            <a:avLst/>
          </a:prstGeom>
          <a:noFill/>
          <a:ln>
            <a:noFill/>
          </a:ln>
        </p:spPr>
        <p:txBody>
          <a:bodyPr anchorCtr="0" anchor="t" bIns="45700" lIns="0" spcFirstLastPara="1" rIns="0" wrap="square" tIns="45700">
            <a:noAutofit/>
          </a:bodyPr>
          <a:lstStyle>
            <a:lvl1pPr lvl="0" algn="l">
              <a:lnSpc>
                <a:spcPct val="80000"/>
              </a:lnSpc>
              <a:spcBef>
                <a:spcPts val="0"/>
              </a:spcBef>
              <a:spcAft>
                <a:spcPts val="0"/>
              </a:spcAft>
              <a:buSzPts val="42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nvSpPr>
        <p:spPr>
          <a:xfrm>
            <a:off x="3383541" y="6477002"/>
            <a:ext cx="474132" cy="246221"/>
          </a:xfrm>
          <a:prstGeom prst="rect">
            <a:avLst/>
          </a:prstGeom>
          <a:noFill/>
          <a:ln>
            <a:noFill/>
          </a:ln>
        </p:spPr>
        <p:txBody>
          <a:bodyPr anchorCtr="0" anchor="ctr" bIns="60950" lIns="121900" spcFirstLastPara="1" rIns="121900" wrap="square" tIns="60950">
            <a:spAutoFit/>
          </a:bodyPr>
          <a:lstStyle/>
          <a:p>
            <a:pPr indent="0" lvl="0" marL="0" marR="0" rtl="0" algn="ctr">
              <a:lnSpc>
                <a:spcPct val="100000"/>
              </a:lnSpc>
              <a:spcBef>
                <a:spcPts val="0"/>
              </a:spcBef>
              <a:spcAft>
                <a:spcPts val="0"/>
              </a:spcAft>
              <a:buNone/>
            </a:pPr>
            <a:fld id="{00000000-1234-1234-1234-123412341234}" type="slidenum">
              <a:rPr b="0" i="0" lang="en-US" sz="800" u="none" cap="none" strike="noStrike">
                <a:solidFill>
                  <a:srgbClr val="BFBFBF"/>
                </a:solidFill>
                <a:latin typeface="Arial"/>
                <a:ea typeface="Arial"/>
                <a:cs typeface="Arial"/>
                <a:sym typeface="Arial"/>
              </a:rPr>
              <a:t>‹#›</a:t>
            </a:fld>
            <a:endParaRPr b="0" i="0" sz="800" u="none" cap="none" strike="noStrike">
              <a:solidFill>
                <a:srgbClr val="BFBFBF"/>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556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wo Comparison">
  <p:cSld name="20 Two Comparison">
    <p:spTree>
      <p:nvGrpSpPr>
        <p:cNvPr id="130" name="Shape 130"/>
        <p:cNvGrpSpPr/>
        <p:nvPr/>
      </p:nvGrpSpPr>
      <p:grpSpPr>
        <a:xfrm>
          <a:off x="0" y="0"/>
          <a:ext cx="0" cy="0"/>
          <a:chOff x="0" y="0"/>
          <a:chExt cx="0" cy="0"/>
        </a:xfrm>
      </p:grpSpPr>
      <p:cxnSp>
        <p:nvCxnSpPr>
          <p:cNvPr id="131" name="Google Shape;131;p25"/>
          <p:cNvCxnSpPr/>
          <p:nvPr/>
        </p:nvCxnSpPr>
        <p:spPr>
          <a:xfrm flipH="1" rot="10800000">
            <a:off x="475467" y="2079674"/>
            <a:ext cx="5360700" cy="3300"/>
          </a:xfrm>
          <a:prstGeom prst="straightConnector1">
            <a:avLst/>
          </a:prstGeom>
          <a:noFill/>
          <a:ln cap="flat" cmpd="sng" w="19050">
            <a:solidFill>
              <a:schemeClr val="dk1"/>
            </a:solidFill>
            <a:prstDash val="solid"/>
            <a:miter lim="800000"/>
            <a:headEnd len="sm" w="sm" type="none"/>
            <a:tailEnd len="sm" w="sm" type="none"/>
          </a:ln>
        </p:spPr>
      </p:cxnSp>
      <p:sp>
        <p:nvSpPr>
          <p:cNvPr id="132" name="Google Shape;132;p25"/>
          <p:cNvSpPr txBox="1"/>
          <p:nvPr>
            <p:ph type="title"/>
          </p:nvPr>
        </p:nvSpPr>
        <p:spPr>
          <a:xfrm>
            <a:off x="375782" y="414897"/>
            <a:ext cx="11317200" cy="555900"/>
          </a:xfrm>
          <a:prstGeom prst="rect">
            <a:avLst/>
          </a:prstGeom>
          <a:noFill/>
          <a:ln>
            <a:noFill/>
          </a:ln>
        </p:spPr>
        <p:txBody>
          <a:bodyPr anchorCtr="0" anchor="t" bIns="45700" lIns="91425" spcFirstLastPara="1" rIns="91425" wrap="square" tIns="45700">
            <a:noAutofit/>
          </a:bodyPr>
          <a:lstStyle>
            <a:lvl1pPr lvl="0" algn="l">
              <a:lnSpc>
                <a:spcPct val="85000"/>
              </a:lnSpc>
              <a:spcBef>
                <a:spcPts val="0"/>
              </a:spcBef>
              <a:spcAft>
                <a:spcPts val="0"/>
              </a:spcAft>
              <a:buClr>
                <a:schemeClr val="dk1"/>
              </a:buClr>
              <a:buSzPts val="4200"/>
              <a:buFont typeface="Public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33" name="Google Shape;133;p25"/>
          <p:cNvCxnSpPr/>
          <p:nvPr/>
        </p:nvCxnSpPr>
        <p:spPr>
          <a:xfrm flipH="1" rot="10800000">
            <a:off x="6332238" y="2079674"/>
            <a:ext cx="5360700" cy="3300"/>
          </a:xfrm>
          <a:prstGeom prst="straightConnector1">
            <a:avLst/>
          </a:prstGeom>
          <a:noFill/>
          <a:ln cap="flat" cmpd="sng" w="19050">
            <a:solidFill>
              <a:schemeClr val="dk1"/>
            </a:solidFill>
            <a:prstDash val="solid"/>
            <a:miter lim="800000"/>
            <a:headEnd len="sm" w="sm" type="none"/>
            <a:tailEnd len="sm" w="sm" type="none"/>
          </a:ln>
        </p:spPr>
      </p:cxnSp>
      <p:sp>
        <p:nvSpPr>
          <p:cNvPr id="134" name="Google Shape;134;p25"/>
          <p:cNvSpPr txBox="1"/>
          <p:nvPr>
            <p:ph idx="1" type="subTitle"/>
          </p:nvPr>
        </p:nvSpPr>
        <p:spPr>
          <a:xfrm>
            <a:off x="475475" y="1495425"/>
            <a:ext cx="5347200" cy="5163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b="1" sz="1400"/>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135" name="Google Shape;135;p25"/>
          <p:cNvSpPr txBox="1"/>
          <p:nvPr>
            <p:ph idx="2" type="subTitle"/>
          </p:nvPr>
        </p:nvSpPr>
        <p:spPr>
          <a:xfrm>
            <a:off x="6332238" y="1495425"/>
            <a:ext cx="5347200" cy="5163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b="1" sz="1400"/>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136" name="Google Shape;136;p25"/>
          <p:cNvSpPr txBox="1"/>
          <p:nvPr>
            <p:ph idx="3" type="subTitle"/>
          </p:nvPr>
        </p:nvSpPr>
        <p:spPr>
          <a:xfrm>
            <a:off x="475475" y="2372825"/>
            <a:ext cx="5347200" cy="31956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137" name="Google Shape;137;p25"/>
          <p:cNvSpPr txBox="1"/>
          <p:nvPr>
            <p:ph idx="4" type="subTitle"/>
          </p:nvPr>
        </p:nvSpPr>
        <p:spPr>
          <a:xfrm>
            <a:off x="6339000" y="2372825"/>
            <a:ext cx="5347200" cy="31956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 Three Comparison">
  <p:cSld name="21 Three Comparison">
    <p:spTree>
      <p:nvGrpSpPr>
        <p:cNvPr id="138" name="Shape 138"/>
        <p:cNvGrpSpPr/>
        <p:nvPr/>
      </p:nvGrpSpPr>
      <p:grpSpPr>
        <a:xfrm>
          <a:off x="0" y="0"/>
          <a:ext cx="0" cy="0"/>
          <a:chOff x="0" y="0"/>
          <a:chExt cx="0" cy="0"/>
        </a:xfrm>
      </p:grpSpPr>
      <p:sp>
        <p:nvSpPr>
          <p:cNvPr id="139" name="Google Shape;139;p26"/>
          <p:cNvSpPr txBox="1"/>
          <p:nvPr>
            <p:ph type="title"/>
          </p:nvPr>
        </p:nvSpPr>
        <p:spPr>
          <a:xfrm>
            <a:off x="375781" y="414897"/>
            <a:ext cx="11332500" cy="555900"/>
          </a:xfrm>
          <a:prstGeom prst="rect">
            <a:avLst/>
          </a:prstGeom>
          <a:noFill/>
          <a:ln>
            <a:noFill/>
          </a:ln>
        </p:spPr>
        <p:txBody>
          <a:bodyPr anchorCtr="0" anchor="t" bIns="45700" lIns="91425" spcFirstLastPara="1" rIns="91425" wrap="square" tIns="4570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26"/>
          <p:cNvSpPr txBox="1"/>
          <p:nvPr>
            <p:ph idx="1" type="subTitle"/>
          </p:nvPr>
        </p:nvSpPr>
        <p:spPr>
          <a:xfrm>
            <a:off x="475475" y="1495426"/>
            <a:ext cx="3429000" cy="5163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b="1" sz="1400"/>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141" name="Google Shape;141;p26"/>
          <p:cNvSpPr txBox="1"/>
          <p:nvPr>
            <p:ph idx="2" type="subTitle"/>
          </p:nvPr>
        </p:nvSpPr>
        <p:spPr>
          <a:xfrm>
            <a:off x="4376565" y="1495426"/>
            <a:ext cx="3429000" cy="5163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b="1" sz="1400"/>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142" name="Google Shape;142;p26"/>
          <p:cNvSpPr txBox="1"/>
          <p:nvPr>
            <p:ph idx="3" type="subTitle"/>
          </p:nvPr>
        </p:nvSpPr>
        <p:spPr>
          <a:xfrm>
            <a:off x="8279296" y="1495426"/>
            <a:ext cx="3429000" cy="5163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b="1" sz="1400"/>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143" name="Google Shape;143;p26"/>
          <p:cNvSpPr txBox="1"/>
          <p:nvPr>
            <p:ph idx="4" type="subTitle"/>
          </p:nvPr>
        </p:nvSpPr>
        <p:spPr>
          <a:xfrm>
            <a:off x="475475" y="2372825"/>
            <a:ext cx="3420300" cy="31956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144" name="Google Shape;144;p26"/>
          <p:cNvSpPr txBox="1"/>
          <p:nvPr>
            <p:ph idx="5" type="subTitle"/>
          </p:nvPr>
        </p:nvSpPr>
        <p:spPr>
          <a:xfrm>
            <a:off x="4377450" y="2372825"/>
            <a:ext cx="3429000" cy="31956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145" name="Google Shape;145;p26"/>
          <p:cNvSpPr txBox="1"/>
          <p:nvPr>
            <p:ph idx="6" type="subTitle"/>
          </p:nvPr>
        </p:nvSpPr>
        <p:spPr>
          <a:xfrm>
            <a:off x="8288125" y="2372825"/>
            <a:ext cx="3429000" cy="31956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0 Weighted Right">
  <p:cSld name="30 Weighted Right">
    <p:spTree>
      <p:nvGrpSpPr>
        <p:cNvPr id="146" name="Shape 146"/>
        <p:cNvGrpSpPr/>
        <p:nvPr/>
      </p:nvGrpSpPr>
      <p:grpSpPr>
        <a:xfrm>
          <a:off x="0" y="0"/>
          <a:ext cx="0" cy="0"/>
          <a:chOff x="0" y="0"/>
          <a:chExt cx="0" cy="0"/>
        </a:xfrm>
      </p:grpSpPr>
      <p:sp>
        <p:nvSpPr>
          <p:cNvPr id="147" name="Google Shape;147;p27"/>
          <p:cNvSpPr txBox="1"/>
          <p:nvPr>
            <p:ph type="title"/>
          </p:nvPr>
        </p:nvSpPr>
        <p:spPr>
          <a:xfrm>
            <a:off x="375782" y="414897"/>
            <a:ext cx="11317200" cy="555900"/>
          </a:xfrm>
          <a:prstGeom prst="rect">
            <a:avLst/>
          </a:prstGeom>
          <a:noFill/>
          <a:ln>
            <a:noFill/>
          </a:ln>
        </p:spPr>
        <p:txBody>
          <a:bodyPr anchorCtr="0" anchor="t" bIns="45700" lIns="91425" spcFirstLastPara="1" rIns="91425" wrap="square" tIns="4570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27"/>
          <p:cNvSpPr txBox="1"/>
          <p:nvPr>
            <p:ph idx="1" type="subTitle"/>
          </p:nvPr>
        </p:nvSpPr>
        <p:spPr>
          <a:xfrm>
            <a:off x="475475" y="1561925"/>
            <a:ext cx="3420300" cy="4006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149" name="Google Shape;149;p27"/>
          <p:cNvSpPr txBox="1"/>
          <p:nvPr>
            <p:ph idx="2" type="subTitle"/>
          </p:nvPr>
        </p:nvSpPr>
        <p:spPr>
          <a:xfrm>
            <a:off x="4386250" y="1561925"/>
            <a:ext cx="7298100" cy="4006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Three Item">
  <p:cSld name="22 Three Item">
    <p:spTree>
      <p:nvGrpSpPr>
        <p:cNvPr id="150" name="Shape 150"/>
        <p:cNvGrpSpPr/>
        <p:nvPr/>
      </p:nvGrpSpPr>
      <p:grpSpPr>
        <a:xfrm>
          <a:off x="0" y="0"/>
          <a:ext cx="0" cy="0"/>
          <a:chOff x="0" y="0"/>
          <a:chExt cx="0" cy="0"/>
        </a:xfrm>
      </p:grpSpPr>
      <p:sp>
        <p:nvSpPr>
          <p:cNvPr id="151" name="Google Shape;151;p28"/>
          <p:cNvSpPr txBox="1"/>
          <p:nvPr>
            <p:ph type="title"/>
          </p:nvPr>
        </p:nvSpPr>
        <p:spPr>
          <a:xfrm>
            <a:off x="375782" y="414897"/>
            <a:ext cx="11317200" cy="555900"/>
          </a:xfrm>
          <a:prstGeom prst="rect">
            <a:avLst/>
          </a:prstGeom>
          <a:noFill/>
          <a:ln>
            <a:noFill/>
          </a:ln>
        </p:spPr>
        <p:txBody>
          <a:bodyPr anchorCtr="0" anchor="t" bIns="45700" lIns="91425" spcFirstLastPara="1" rIns="91425" wrap="square" tIns="4570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52" name="Google Shape;152;p28"/>
          <p:cNvCxnSpPr/>
          <p:nvPr/>
        </p:nvCxnSpPr>
        <p:spPr>
          <a:xfrm>
            <a:off x="475467" y="2871912"/>
            <a:ext cx="3405300" cy="0"/>
          </a:xfrm>
          <a:prstGeom prst="straightConnector1">
            <a:avLst/>
          </a:prstGeom>
          <a:noFill/>
          <a:ln cap="flat" cmpd="sng" w="19050">
            <a:solidFill>
              <a:schemeClr val="dk1"/>
            </a:solidFill>
            <a:prstDash val="solid"/>
            <a:miter lim="800000"/>
            <a:headEnd len="sm" w="sm" type="none"/>
            <a:tailEnd len="sm" w="sm" type="none"/>
          </a:ln>
        </p:spPr>
      </p:cxnSp>
      <p:cxnSp>
        <p:nvCxnSpPr>
          <p:cNvPr id="153" name="Google Shape;153;p28"/>
          <p:cNvCxnSpPr/>
          <p:nvPr/>
        </p:nvCxnSpPr>
        <p:spPr>
          <a:xfrm>
            <a:off x="4381591" y="2871912"/>
            <a:ext cx="3405300" cy="0"/>
          </a:xfrm>
          <a:prstGeom prst="straightConnector1">
            <a:avLst/>
          </a:prstGeom>
          <a:noFill/>
          <a:ln cap="flat" cmpd="sng" w="19050">
            <a:solidFill>
              <a:schemeClr val="dk1"/>
            </a:solidFill>
            <a:prstDash val="solid"/>
            <a:miter lim="800000"/>
            <a:headEnd len="sm" w="sm" type="none"/>
            <a:tailEnd len="sm" w="sm" type="none"/>
          </a:ln>
        </p:spPr>
      </p:cxnSp>
      <p:cxnSp>
        <p:nvCxnSpPr>
          <p:cNvPr id="154" name="Google Shape;154;p28"/>
          <p:cNvCxnSpPr/>
          <p:nvPr/>
        </p:nvCxnSpPr>
        <p:spPr>
          <a:xfrm>
            <a:off x="8287716" y="2871912"/>
            <a:ext cx="3405300" cy="0"/>
          </a:xfrm>
          <a:prstGeom prst="straightConnector1">
            <a:avLst/>
          </a:prstGeom>
          <a:noFill/>
          <a:ln cap="flat" cmpd="sng" w="19050">
            <a:solidFill>
              <a:schemeClr val="dk1"/>
            </a:solidFill>
            <a:prstDash val="solid"/>
            <a:miter lim="800000"/>
            <a:headEnd len="sm" w="sm" type="none"/>
            <a:tailEnd len="sm" w="sm" type="none"/>
          </a:ln>
        </p:spPr>
      </p:cxnSp>
      <p:sp>
        <p:nvSpPr>
          <p:cNvPr id="155" name="Google Shape;155;p28"/>
          <p:cNvSpPr txBox="1"/>
          <p:nvPr>
            <p:ph idx="1" type="subTitle"/>
          </p:nvPr>
        </p:nvSpPr>
        <p:spPr>
          <a:xfrm>
            <a:off x="475475" y="3172925"/>
            <a:ext cx="3420300" cy="2395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156" name="Google Shape;156;p28"/>
          <p:cNvSpPr txBox="1"/>
          <p:nvPr>
            <p:ph idx="2" type="subTitle"/>
          </p:nvPr>
        </p:nvSpPr>
        <p:spPr>
          <a:xfrm>
            <a:off x="4381500" y="3173075"/>
            <a:ext cx="3403200" cy="2395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157" name="Google Shape;157;p28"/>
          <p:cNvSpPr txBox="1"/>
          <p:nvPr>
            <p:ph idx="3" type="subTitle"/>
          </p:nvPr>
        </p:nvSpPr>
        <p:spPr>
          <a:xfrm>
            <a:off x="8289925" y="3173075"/>
            <a:ext cx="3403200" cy="2395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 Four Item">
  <p:cSld name="23 Four Item">
    <p:spTree>
      <p:nvGrpSpPr>
        <p:cNvPr id="158" name="Shape 158"/>
        <p:cNvGrpSpPr/>
        <p:nvPr/>
      </p:nvGrpSpPr>
      <p:grpSpPr>
        <a:xfrm>
          <a:off x="0" y="0"/>
          <a:ext cx="0" cy="0"/>
          <a:chOff x="0" y="0"/>
          <a:chExt cx="0" cy="0"/>
        </a:xfrm>
      </p:grpSpPr>
      <p:sp>
        <p:nvSpPr>
          <p:cNvPr id="159" name="Google Shape;159;p29"/>
          <p:cNvSpPr txBox="1"/>
          <p:nvPr>
            <p:ph type="title"/>
          </p:nvPr>
        </p:nvSpPr>
        <p:spPr>
          <a:xfrm>
            <a:off x="375782" y="414897"/>
            <a:ext cx="11317200" cy="555900"/>
          </a:xfrm>
          <a:prstGeom prst="rect">
            <a:avLst/>
          </a:prstGeom>
          <a:noFill/>
          <a:ln>
            <a:noFill/>
          </a:ln>
        </p:spPr>
        <p:txBody>
          <a:bodyPr anchorCtr="0" anchor="t" bIns="45700" lIns="91425" spcFirstLastPara="1" rIns="91425" wrap="square" tIns="4570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60" name="Google Shape;160;p29"/>
          <p:cNvCxnSpPr/>
          <p:nvPr/>
        </p:nvCxnSpPr>
        <p:spPr>
          <a:xfrm>
            <a:off x="475467" y="2871912"/>
            <a:ext cx="2445900" cy="0"/>
          </a:xfrm>
          <a:prstGeom prst="straightConnector1">
            <a:avLst/>
          </a:prstGeom>
          <a:noFill/>
          <a:ln cap="flat" cmpd="sng" w="19050">
            <a:solidFill>
              <a:schemeClr val="dk1"/>
            </a:solidFill>
            <a:prstDash val="solid"/>
            <a:miter lim="800000"/>
            <a:headEnd len="sm" w="sm" type="none"/>
            <a:tailEnd len="sm" w="sm" type="none"/>
          </a:ln>
        </p:spPr>
      </p:cxnSp>
      <p:cxnSp>
        <p:nvCxnSpPr>
          <p:cNvPr id="161" name="Google Shape;161;p29"/>
          <p:cNvCxnSpPr/>
          <p:nvPr/>
        </p:nvCxnSpPr>
        <p:spPr>
          <a:xfrm>
            <a:off x="3399380" y="2871912"/>
            <a:ext cx="2445900" cy="0"/>
          </a:xfrm>
          <a:prstGeom prst="straightConnector1">
            <a:avLst/>
          </a:prstGeom>
          <a:noFill/>
          <a:ln cap="flat" cmpd="sng" w="19050">
            <a:solidFill>
              <a:schemeClr val="dk1"/>
            </a:solidFill>
            <a:prstDash val="solid"/>
            <a:miter lim="800000"/>
            <a:headEnd len="sm" w="sm" type="none"/>
            <a:tailEnd len="sm" w="sm" type="none"/>
          </a:ln>
        </p:spPr>
      </p:cxnSp>
      <p:cxnSp>
        <p:nvCxnSpPr>
          <p:cNvPr id="162" name="Google Shape;162;p29"/>
          <p:cNvCxnSpPr/>
          <p:nvPr/>
        </p:nvCxnSpPr>
        <p:spPr>
          <a:xfrm>
            <a:off x="6323293" y="2871912"/>
            <a:ext cx="2445900" cy="0"/>
          </a:xfrm>
          <a:prstGeom prst="straightConnector1">
            <a:avLst/>
          </a:prstGeom>
          <a:noFill/>
          <a:ln cap="flat" cmpd="sng" w="19050">
            <a:solidFill>
              <a:schemeClr val="dk1"/>
            </a:solidFill>
            <a:prstDash val="solid"/>
            <a:miter lim="800000"/>
            <a:headEnd len="sm" w="sm" type="none"/>
            <a:tailEnd len="sm" w="sm" type="none"/>
          </a:ln>
        </p:spPr>
      </p:cxnSp>
      <p:cxnSp>
        <p:nvCxnSpPr>
          <p:cNvPr id="163" name="Google Shape;163;p29"/>
          <p:cNvCxnSpPr/>
          <p:nvPr/>
        </p:nvCxnSpPr>
        <p:spPr>
          <a:xfrm>
            <a:off x="9247207" y="2871912"/>
            <a:ext cx="2445900" cy="0"/>
          </a:xfrm>
          <a:prstGeom prst="straightConnector1">
            <a:avLst/>
          </a:prstGeom>
          <a:noFill/>
          <a:ln cap="flat" cmpd="sng" w="19050">
            <a:solidFill>
              <a:schemeClr val="dk1"/>
            </a:solidFill>
            <a:prstDash val="solid"/>
            <a:miter lim="800000"/>
            <a:headEnd len="sm" w="sm" type="none"/>
            <a:tailEnd len="sm" w="sm" type="none"/>
          </a:ln>
        </p:spPr>
      </p:cxnSp>
      <p:sp>
        <p:nvSpPr>
          <p:cNvPr id="164" name="Google Shape;164;p29"/>
          <p:cNvSpPr txBox="1"/>
          <p:nvPr>
            <p:ph idx="1" type="subTitle"/>
          </p:nvPr>
        </p:nvSpPr>
        <p:spPr>
          <a:xfrm>
            <a:off x="475475" y="3172925"/>
            <a:ext cx="2445900" cy="2395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165" name="Google Shape;165;p29"/>
          <p:cNvSpPr txBox="1"/>
          <p:nvPr>
            <p:ph idx="2" type="subTitle"/>
          </p:nvPr>
        </p:nvSpPr>
        <p:spPr>
          <a:xfrm>
            <a:off x="3399925" y="3173075"/>
            <a:ext cx="2445900" cy="2395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166" name="Google Shape;166;p29"/>
          <p:cNvSpPr txBox="1"/>
          <p:nvPr>
            <p:ph idx="3" type="subTitle"/>
          </p:nvPr>
        </p:nvSpPr>
        <p:spPr>
          <a:xfrm>
            <a:off x="6324600" y="3173075"/>
            <a:ext cx="2445900" cy="2395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167" name="Google Shape;167;p29"/>
          <p:cNvSpPr txBox="1"/>
          <p:nvPr>
            <p:ph idx="4" type="subTitle"/>
          </p:nvPr>
        </p:nvSpPr>
        <p:spPr>
          <a:xfrm>
            <a:off x="9249275" y="3173075"/>
            <a:ext cx="2445900" cy="2395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 Five Item">
  <p:cSld name="24 Five Item">
    <p:spTree>
      <p:nvGrpSpPr>
        <p:cNvPr id="168" name="Shape 168"/>
        <p:cNvGrpSpPr/>
        <p:nvPr/>
      </p:nvGrpSpPr>
      <p:grpSpPr>
        <a:xfrm>
          <a:off x="0" y="0"/>
          <a:ext cx="0" cy="0"/>
          <a:chOff x="0" y="0"/>
          <a:chExt cx="0" cy="0"/>
        </a:xfrm>
      </p:grpSpPr>
      <p:sp>
        <p:nvSpPr>
          <p:cNvPr id="169" name="Google Shape;169;p30"/>
          <p:cNvSpPr txBox="1"/>
          <p:nvPr>
            <p:ph type="title"/>
          </p:nvPr>
        </p:nvSpPr>
        <p:spPr>
          <a:xfrm>
            <a:off x="375782" y="414897"/>
            <a:ext cx="11317200" cy="555900"/>
          </a:xfrm>
          <a:prstGeom prst="rect">
            <a:avLst/>
          </a:prstGeom>
          <a:noFill/>
          <a:ln>
            <a:noFill/>
          </a:ln>
        </p:spPr>
        <p:txBody>
          <a:bodyPr anchorCtr="0" anchor="t" bIns="45700" lIns="91425" spcFirstLastPara="1" rIns="91425" wrap="square" tIns="4570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70" name="Google Shape;170;p30"/>
          <p:cNvCxnSpPr/>
          <p:nvPr/>
        </p:nvCxnSpPr>
        <p:spPr>
          <a:xfrm>
            <a:off x="475467" y="2871912"/>
            <a:ext cx="1772400" cy="0"/>
          </a:xfrm>
          <a:prstGeom prst="straightConnector1">
            <a:avLst/>
          </a:prstGeom>
          <a:noFill/>
          <a:ln cap="flat" cmpd="sng" w="19050">
            <a:solidFill>
              <a:schemeClr val="dk1"/>
            </a:solidFill>
            <a:prstDash val="solid"/>
            <a:miter lim="800000"/>
            <a:headEnd len="sm" w="sm" type="none"/>
            <a:tailEnd len="sm" w="sm" type="none"/>
          </a:ln>
        </p:spPr>
      </p:cxnSp>
      <p:cxnSp>
        <p:nvCxnSpPr>
          <p:cNvPr id="171" name="Google Shape;171;p30"/>
          <p:cNvCxnSpPr/>
          <p:nvPr/>
        </p:nvCxnSpPr>
        <p:spPr>
          <a:xfrm>
            <a:off x="2836778" y="2871912"/>
            <a:ext cx="1772400" cy="0"/>
          </a:xfrm>
          <a:prstGeom prst="straightConnector1">
            <a:avLst/>
          </a:prstGeom>
          <a:noFill/>
          <a:ln cap="flat" cmpd="sng" w="19050">
            <a:solidFill>
              <a:schemeClr val="dk1"/>
            </a:solidFill>
            <a:prstDash val="solid"/>
            <a:miter lim="800000"/>
            <a:headEnd len="sm" w="sm" type="none"/>
            <a:tailEnd len="sm" w="sm" type="none"/>
          </a:ln>
        </p:spPr>
      </p:cxnSp>
      <p:cxnSp>
        <p:nvCxnSpPr>
          <p:cNvPr id="172" name="Google Shape;172;p30"/>
          <p:cNvCxnSpPr/>
          <p:nvPr/>
        </p:nvCxnSpPr>
        <p:spPr>
          <a:xfrm>
            <a:off x="5198089" y="2871912"/>
            <a:ext cx="1772400" cy="0"/>
          </a:xfrm>
          <a:prstGeom prst="straightConnector1">
            <a:avLst/>
          </a:prstGeom>
          <a:noFill/>
          <a:ln cap="flat" cmpd="sng" w="19050">
            <a:solidFill>
              <a:schemeClr val="dk1"/>
            </a:solidFill>
            <a:prstDash val="solid"/>
            <a:miter lim="800000"/>
            <a:headEnd len="sm" w="sm" type="none"/>
            <a:tailEnd len="sm" w="sm" type="none"/>
          </a:ln>
        </p:spPr>
      </p:cxnSp>
      <p:cxnSp>
        <p:nvCxnSpPr>
          <p:cNvPr id="173" name="Google Shape;173;p30"/>
          <p:cNvCxnSpPr/>
          <p:nvPr/>
        </p:nvCxnSpPr>
        <p:spPr>
          <a:xfrm>
            <a:off x="7559400" y="2871912"/>
            <a:ext cx="1772400" cy="0"/>
          </a:xfrm>
          <a:prstGeom prst="straightConnector1">
            <a:avLst/>
          </a:prstGeom>
          <a:noFill/>
          <a:ln cap="flat" cmpd="sng" w="19050">
            <a:solidFill>
              <a:schemeClr val="dk1"/>
            </a:solidFill>
            <a:prstDash val="solid"/>
            <a:miter lim="800000"/>
            <a:headEnd len="sm" w="sm" type="none"/>
            <a:tailEnd len="sm" w="sm" type="none"/>
          </a:ln>
        </p:spPr>
      </p:cxnSp>
      <p:cxnSp>
        <p:nvCxnSpPr>
          <p:cNvPr id="174" name="Google Shape;174;p30"/>
          <p:cNvCxnSpPr/>
          <p:nvPr/>
        </p:nvCxnSpPr>
        <p:spPr>
          <a:xfrm>
            <a:off x="9920712" y="2871912"/>
            <a:ext cx="1772400" cy="0"/>
          </a:xfrm>
          <a:prstGeom prst="straightConnector1">
            <a:avLst/>
          </a:prstGeom>
          <a:noFill/>
          <a:ln cap="flat" cmpd="sng" w="19050">
            <a:solidFill>
              <a:schemeClr val="dk1"/>
            </a:solidFill>
            <a:prstDash val="solid"/>
            <a:miter lim="800000"/>
            <a:headEnd len="sm" w="sm" type="none"/>
            <a:tailEnd len="sm" w="sm" type="none"/>
          </a:ln>
        </p:spPr>
      </p:cxnSp>
      <p:sp>
        <p:nvSpPr>
          <p:cNvPr id="175" name="Google Shape;175;p30"/>
          <p:cNvSpPr txBox="1"/>
          <p:nvPr>
            <p:ph idx="1" type="subTitle"/>
          </p:nvPr>
        </p:nvSpPr>
        <p:spPr>
          <a:xfrm>
            <a:off x="475475" y="3172925"/>
            <a:ext cx="1771200" cy="2395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176" name="Google Shape;176;p30"/>
          <p:cNvSpPr txBox="1"/>
          <p:nvPr>
            <p:ph idx="2" type="subTitle"/>
          </p:nvPr>
        </p:nvSpPr>
        <p:spPr>
          <a:xfrm>
            <a:off x="2837075" y="3173075"/>
            <a:ext cx="1771200" cy="2395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177" name="Google Shape;177;p30"/>
          <p:cNvSpPr txBox="1"/>
          <p:nvPr>
            <p:ph idx="3" type="subTitle"/>
          </p:nvPr>
        </p:nvSpPr>
        <p:spPr>
          <a:xfrm>
            <a:off x="5198675" y="3173075"/>
            <a:ext cx="1771200" cy="2395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178" name="Google Shape;178;p30"/>
          <p:cNvSpPr txBox="1"/>
          <p:nvPr>
            <p:ph idx="4" type="subTitle"/>
          </p:nvPr>
        </p:nvSpPr>
        <p:spPr>
          <a:xfrm>
            <a:off x="7560275" y="3173075"/>
            <a:ext cx="1772400" cy="2395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179" name="Google Shape;179;p30"/>
          <p:cNvSpPr txBox="1"/>
          <p:nvPr>
            <p:ph idx="5" type="subTitle"/>
          </p:nvPr>
        </p:nvSpPr>
        <p:spPr>
          <a:xfrm>
            <a:off x="9923075" y="3173075"/>
            <a:ext cx="1772400" cy="2395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 Six Item">
  <p:cSld name="25 Six Item">
    <p:spTree>
      <p:nvGrpSpPr>
        <p:cNvPr id="180" name="Shape 180"/>
        <p:cNvGrpSpPr/>
        <p:nvPr/>
      </p:nvGrpSpPr>
      <p:grpSpPr>
        <a:xfrm>
          <a:off x="0" y="0"/>
          <a:ext cx="0" cy="0"/>
          <a:chOff x="0" y="0"/>
          <a:chExt cx="0" cy="0"/>
        </a:xfrm>
      </p:grpSpPr>
      <p:sp>
        <p:nvSpPr>
          <p:cNvPr id="181" name="Google Shape;181;p31"/>
          <p:cNvSpPr txBox="1"/>
          <p:nvPr>
            <p:ph type="title"/>
          </p:nvPr>
        </p:nvSpPr>
        <p:spPr>
          <a:xfrm>
            <a:off x="375782" y="414896"/>
            <a:ext cx="3537600" cy="1934400"/>
          </a:xfrm>
          <a:prstGeom prst="rect">
            <a:avLst/>
          </a:prstGeom>
          <a:noFill/>
          <a:ln>
            <a:noFill/>
          </a:ln>
        </p:spPr>
        <p:txBody>
          <a:bodyPr anchorCtr="0" anchor="t" bIns="45700" lIns="91425" spcFirstLastPara="1" rIns="91425" wrap="square" tIns="45700">
            <a:noAutofit/>
          </a:bodyPr>
          <a:lstStyle>
            <a:lvl1pPr lvl="0" algn="l">
              <a:lnSpc>
                <a:spcPct val="85000"/>
              </a:lnSpc>
              <a:spcBef>
                <a:spcPts val="0"/>
              </a:spcBef>
              <a:spcAft>
                <a:spcPts val="0"/>
              </a:spcAft>
              <a:buClr>
                <a:schemeClr val="dk1"/>
              </a:buClr>
              <a:buSzPts val="4200"/>
              <a:buFont typeface="Public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82" name="Google Shape;182;p31"/>
          <p:cNvCxnSpPr/>
          <p:nvPr/>
        </p:nvCxnSpPr>
        <p:spPr>
          <a:xfrm>
            <a:off x="4380242" y="1753119"/>
            <a:ext cx="2229000" cy="0"/>
          </a:xfrm>
          <a:prstGeom prst="straightConnector1">
            <a:avLst/>
          </a:prstGeom>
          <a:noFill/>
          <a:ln cap="flat" cmpd="sng" w="19050">
            <a:solidFill>
              <a:schemeClr val="dk1"/>
            </a:solidFill>
            <a:prstDash val="solid"/>
            <a:miter lim="800000"/>
            <a:headEnd len="sm" w="sm" type="none"/>
            <a:tailEnd len="sm" w="sm" type="none"/>
          </a:ln>
        </p:spPr>
      </p:cxnSp>
      <p:cxnSp>
        <p:nvCxnSpPr>
          <p:cNvPr id="183" name="Google Shape;183;p31"/>
          <p:cNvCxnSpPr/>
          <p:nvPr/>
        </p:nvCxnSpPr>
        <p:spPr>
          <a:xfrm flipH="1" rot="10800000">
            <a:off x="4387073" y="4445890"/>
            <a:ext cx="2222400" cy="9000"/>
          </a:xfrm>
          <a:prstGeom prst="straightConnector1">
            <a:avLst/>
          </a:prstGeom>
          <a:noFill/>
          <a:ln cap="flat" cmpd="sng" w="19050">
            <a:solidFill>
              <a:schemeClr val="dk1"/>
            </a:solidFill>
            <a:prstDash val="solid"/>
            <a:miter lim="800000"/>
            <a:headEnd len="sm" w="sm" type="none"/>
            <a:tailEnd len="sm" w="sm" type="none"/>
          </a:ln>
        </p:spPr>
      </p:cxnSp>
      <p:cxnSp>
        <p:nvCxnSpPr>
          <p:cNvPr id="184" name="Google Shape;184;p31"/>
          <p:cNvCxnSpPr/>
          <p:nvPr/>
        </p:nvCxnSpPr>
        <p:spPr>
          <a:xfrm flipH="1" rot="10800000">
            <a:off x="6913417" y="4445890"/>
            <a:ext cx="2222400" cy="9000"/>
          </a:xfrm>
          <a:prstGeom prst="straightConnector1">
            <a:avLst/>
          </a:prstGeom>
          <a:noFill/>
          <a:ln cap="flat" cmpd="sng" w="19050">
            <a:solidFill>
              <a:schemeClr val="dk1"/>
            </a:solidFill>
            <a:prstDash val="solid"/>
            <a:miter lim="800000"/>
            <a:headEnd len="sm" w="sm" type="none"/>
            <a:tailEnd len="sm" w="sm" type="none"/>
          </a:ln>
        </p:spPr>
      </p:cxnSp>
      <p:cxnSp>
        <p:nvCxnSpPr>
          <p:cNvPr id="185" name="Google Shape;185;p31"/>
          <p:cNvCxnSpPr/>
          <p:nvPr/>
        </p:nvCxnSpPr>
        <p:spPr>
          <a:xfrm>
            <a:off x="6909963" y="1753119"/>
            <a:ext cx="2229000" cy="0"/>
          </a:xfrm>
          <a:prstGeom prst="straightConnector1">
            <a:avLst/>
          </a:prstGeom>
          <a:noFill/>
          <a:ln cap="flat" cmpd="sng" w="19050">
            <a:solidFill>
              <a:schemeClr val="dk1"/>
            </a:solidFill>
            <a:prstDash val="solid"/>
            <a:miter lim="800000"/>
            <a:headEnd len="sm" w="sm" type="none"/>
            <a:tailEnd len="sm" w="sm" type="none"/>
          </a:ln>
        </p:spPr>
      </p:cxnSp>
      <p:cxnSp>
        <p:nvCxnSpPr>
          <p:cNvPr id="186" name="Google Shape;186;p31"/>
          <p:cNvCxnSpPr/>
          <p:nvPr/>
        </p:nvCxnSpPr>
        <p:spPr>
          <a:xfrm>
            <a:off x="9453998" y="1753119"/>
            <a:ext cx="2229000" cy="0"/>
          </a:xfrm>
          <a:prstGeom prst="straightConnector1">
            <a:avLst/>
          </a:prstGeom>
          <a:noFill/>
          <a:ln cap="flat" cmpd="sng" w="19050">
            <a:solidFill>
              <a:schemeClr val="dk1"/>
            </a:solidFill>
            <a:prstDash val="solid"/>
            <a:miter lim="800000"/>
            <a:headEnd len="sm" w="sm" type="none"/>
            <a:tailEnd len="sm" w="sm" type="none"/>
          </a:ln>
        </p:spPr>
      </p:cxnSp>
      <p:cxnSp>
        <p:nvCxnSpPr>
          <p:cNvPr id="187" name="Google Shape;187;p31"/>
          <p:cNvCxnSpPr/>
          <p:nvPr/>
        </p:nvCxnSpPr>
        <p:spPr>
          <a:xfrm flipH="1" rot="10800000">
            <a:off x="9453875" y="4445890"/>
            <a:ext cx="2222400" cy="9000"/>
          </a:xfrm>
          <a:prstGeom prst="straightConnector1">
            <a:avLst/>
          </a:prstGeom>
          <a:noFill/>
          <a:ln cap="flat" cmpd="sng" w="19050">
            <a:solidFill>
              <a:schemeClr val="dk1"/>
            </a:solidFill>
            <a:prstDash val="solid"/>
            <a:miter lim="800000"/>
            <a:headEnd len="sm" w="sm" type="none"/>
            <a:tailEnd len="sm" w="sm" type="none"/>
          </a:ln>
        </p:spPr>
      </p:cxnSp>
      <p:sp>
        <p:nvSpPr>
          <p:cNvPr id="188" name="Google Shape;188;p31"/>
          <p:cNvSpPr txBox="1"/>
          <p:nvPr>
            <p:ph idx="1" type="subTitle"/>
          </p:nvPr>
        </p:nvSpPr>
        <p:spPr>
          <a:xfrm>
            <a:off x="4383325" y="1953875"/>
            <a:ext cx="2229000" cy="871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189" name="Google Shape;189;p31"/>
          <p:cNvSpPr txBox="1"/>
          <p:nvPr>
            <p:ph idx="2" type="subTitle"/>
          </p:nvPr>
        </p:nvSpPr>
        <p:spPr>
          <a:xfrm>
            <a:off x="6934225" y="1953932"/>
            <a:ext cx="2215200" cy="871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190" name="Google Shape;190;p31"/>
          <p:cNvSpPr txBox="1"/>
          <p:nvPr>
            <p:ph idx="3" type="subTitle"/>
          </p:nvPr>
        </p:nvSpPr>
        <p:spPr>
          <a:xfrm>
            <a:off x="9477975" y="1953932"/>
            <a:ext cx="2215200" cy="871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191" name="Google Shape;191;p31"/>
          <p:cNvSpPr txBox="1"/>
          <p:nvPr>
            <p:ph idx="4" type="subTitle"/>
          </p:nvPr>
        </p:nvSpPr>
        <p:spPr>
          <a:xfrm>
            <a:off x="4383325" y="4697000"/>
            <a:ext cx="2229000" cy="871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192" name="Google Shape;192;p31"/>
          <p:cNvSpPr txBox="1"/>
          <p:nvPr>
            <p:ph idx="5" type="subTitle"/>
          </p:nvPr>
        </p:nvSpPr>
        <p:spPr>
          <a:xfrm>
            <a:off x="6934225" y="4697057"/>
            <a:ext cx="2215200" cy="871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193" name="Google Shape;193;p31"/>
          <p:cNvSpPr txBox="1"/>
          <p:nvPr>
            <p:ph idx="6" type="subTitle"/>
          </p:nvPr>
        </p:nvSpPr>
        <p:spPr>
          <a:xfrm>
            <a:off x="9477975" y="4697057"/>
            <a:ext cx="2215200" cy="871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 Customer Case Study" showMasterSp="0">
  <p:cSld name="32 Customer Case Study">
    <p:bg>
      <p:bgPr>
        <a:solidFill>
          <a:schemeClr val="dk1"/>
        </a:solidFill>
      </p:bgPr>
    </p:bg>
    <p:spTree>
      <p:nvGrpSpPr>
        <p:cNvPr id="194" name="Shape 194"/>
        <p:cNvGrpSpPr/>
        <p:nvPr/>
      </p:nvGrpSpPr>
      <p:grpSpPr>
        <a:xfrm>
          <a:off x="0" y="0"/>
          <a:ext cx="0" cy="0"/>
          <a:chOff x="0" y="0"/>
          <a:chExt cx="0" cy="0"/>
        </a:xfrm>
      </p:grpSpPr>
      <p:sp>
        <p:nvSpPr>
          <p:cNvPr id="195" name="Google Shape;195;p32"/>
          <p:cNvSpPr/>
          <p:nvPr/>
        </p:nvSpPr>
        <p:spPr>
          <a:xfrm>
            <a:off x="0" y="0"/>
            <a:ext cx="7368300" cy="6868800"/>
          </a:xfrm>
          <a:prstGeom prst="rect">
            <a:avLst/>
          </a:prstGeom>
          <a:solidFill>
            <a:schemeClr val="lt1"/>
          </a:solidFill>
          <a:ln>
            <a:noFill/>
          </a:ln>
        </p:spPr>
        <p:txBody>
          <a:bodyPr anchorCtr="0" anchor="ctr" bIns="182875" lIns="182875" spcFirstLastPara="1" rIns="182875" wrap="square" tIns="1828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196" name="Google Shape;196;p32"/>
          <p:cNvSpPr/>
          <p:nvPr/>
        </p:nvSpPr>
        <p:spPr>
          <a:xfrm>
            <a:off x="2447865" y="6246755"/>
            <a:ext cx="4563900" cy="276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rgbClr val="9797A2"/>
                </a:solidFill>
                <a:latin typeface="Public Sans"/>
                <a:ea typeface="Public Sans"/>
                <a:cs typeface="Public Sans"/>
                <a:sym typeface="Public Sans"/>
              </a:rPr>
              <a:t>© Okta and/or its affiliates. All rights reserved. Confidential Information of Okta – For Recipient’s Internal Use Only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600"/>
              <a:buFont typeface="Arial"/>
              <a:buNone/>
            </a:pPr>
            <a:r>
              <a:t/>
            </a:r>
            <a:endParaRPr b="0" i="0" sz="600" u="none" cap="none" strike="noStrike">
              <a:solidFill>
                <a:srgbClr val="BFBFBF"/>
              </a:solidFill>
              <a:latin typeface="Public Sans"/>
              <a:ea typeface="Public Sans"/>
              <a:cs typeface="Public Sans"/>
              <a:sym typeface="Public Sans"/>
            </a:endParaRPr>
          </a:p>
        </p:txBody>
      </p:sp>
      <p:pic>
        <p:nvPicPr>
          <p:cNvPr id="197" name="Google Shape;197;p32"/>
          <p:cNvPicPr preferRelativeResize="0"/>
          <p:nvPr/>
        </p:nvPicPr>
        <p:blipFill rotWithShape="1">
          <a:blip r:embed="rId2">
            <a:alphaModFix/>
          </a:blip>
          <a:srcRect b="0" l="0" r="0" t="0"/>
          <a:stretch/>
        </p:blipFill>
        <p:spPr>
          <a:xfrm>
            <a:off x="487213" y="6212307"/>
            <a:ext cx="481778" cy="161878"/>
          </a:xfrm>
          <a:prstGeom prst="rect">
            <a:avLst/>
          </a:prstGeom>
          <a:noFill/>
          <a:ln>
            <a:noFill/>
          </a:ln>
        </p:spPr>
      </p:pic>
      <p:sp>
        <p:nvSpPr>
          <p:cNvPr id="198" name="Google Shape;198;p32"/>
          <p:cNvSpPr/>
          <p:nvPr/>
        </p:nvSpPr>
        <p:spPr>
          <a:xfrm>
            <a:off x="7796212" y="1138577"/>
            <a:ext cx="894209" cy="760896"/>
          </a:xfrm>
          <a:custGeom>
            <a:rect b="b" l="l" r="r" t="t"/>
            <a:pathLst>
              <a:path extrusionOk="0" h="2099024" w="2466784">
                <a:moveTo>
                  <a:pt x="459676" y="1202627"/>
                </a:moveTo>
                <a:lnTo>
                  <a:pt x="934688" y="1202627"/>
                </a:lnTo>
                <a:lnTo>
                  <a:pt x="934688" y="2099024"/>
                </a:lnTo>
                <a:lnTo>
                  <a:pt x="0" y="2099024"/>
                </a:lnTo>
                <a:lnTo>
                  <a:pt x="0" y="1202627"/>
                </a:lnTo>
                <a:cubicBezTo>
                  <a:pt x="0" y="635603"/>
                  <a:pt x="191453" y="237363"/>
                  <a:pt x="750761" y="0"/>
                </a:cubicBezTo>
                <a:lnTo>
                  <a:pt x="950024" y="359950"/>
                </a:lnTo>
                <a:cubicBezTo>
                  <a:pt x="551402" y="536162"/>
                  <a:pt x="459676" y="766001"/>
                  <a:pt x="459676" y="1202627"/>
                </a:cubicBezTo>
                <a:close/>
                <a:moveTo>
                  <a:pt x="1976438" y="1202627"/>
                </a:moveTo>
                <a:lnTo>
                  <a:pt x="2451449" y="1202627"/>
                </a:lnTo>
                <a:lnTo>
                  <a:pt x="2451449" y="2099024"/>
                </a:lnTo>
                <a:lnTo>
                  <a:pt x="1516761" y="2099024"/>
                </a:lnTo>
                <a:lnTo>
                  <a:pt x="1516761" y="1202627"/>
                </a:lnTo>
                <a:cubicBezTo>
                  <a:pt x="1516761" y="635603"/>
                  <a:pt x="1708214" y="237363"/>
                  <a:pt x="2267522" y="0"/>
                </a:cubicBezTo>
                <a:lnTo>
                  <a:pt x="2466785" y="359950"/>
                </a:lnTo>
                <a:cubicBezTo>
                  <a:pt x="2068449" y="536162"/>
                  <a:pt x="1976438" y="766001"/>
                  <a:pt x="1976438" y="120262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cxnSp>
        <p:nvCxnSpPr>
          <p:cNvPr id="199" name="Google Shape;199;p32"/>
          <p:cNvCxnSpPr/>
          <p:nvPr/>
        </p:nvCxnSpPr>
        <p:spPr>
          <a:xfrm>
            <a:off x="475466" y="2474719"/>
            <a:ext cx="2921100" cy="0"/>
          </a:xfrm>
          <a:prstGeom prst="straightConnector1">
            <a:avLst/>
          </a:prstGeom>
          <a:noFill/>
          <a:ln cap="flat" cmpd="sng" w="19050">
            <a:solidFill>
              <a:schemeClr val="dk1"/>
            </a:solidFill>
            <a:prstDash val="solid"/>
            <a:miter lim="800000"/>
            <a:headEnd len="sm" w="sm" type="none"/>
            <a:tailEnd len="sm" w="sm" type="none"/>
          </a:ln>
        </p:spPr>
      </p:cxnSp>
      <p:sp>
        <p:nvSpPr>
          <p:cNvPr id="200" name="Google Shape;200;p32"/>
          <p:cNvSpPr txBox="1"/>
          <p:nvPr/>
        </p:nvSpPr>
        <p:spPr>
          <a:xfrm>
            <a:off x="475466" y="2181227"/>
            <a:ext cx="2050500" cy="215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Public Sans"/>
                <a:ea typeface="Public Sans"/>
                <a:cs typeface="Public Sans"/>
                <a:sym typeface="Public Sans"/>
              </a:rPr>
              <a:t>CHALLENGE</a:t>
            </a:r>
            <a:endParaRPr b="0" i="0" sz="1400" u="none" cap="none" strike="noStrike">
              <a:solidFill>
                <a:srgbClr val="000000"/>
              </a:solidFill>
              <a:latin typeface="Arial"/>
              <a:ea typeface="Arial"/>
              <a:cs typeface="Arial"/>
              <a:sym typeface="Arial"/>
            </a:endParaRPr>
          </a:p>
        </p:txBody>
      </p:sp>
      <p:cxnSp>
        <p:nvCxnSpPr>
          <p:cNvPr id="201" name="Google Shape;201;p32"/>
          <p:cNvCxnSpPr/>
          <p:nvPr/>
        </p:nvCxnSpPr>
        <p:spPr>
          <a:xfrm>
            <a:off x="3901442" y="2474719"/>
            <a:ext cx="2921100" cy="0"/>
          </a:xfrm>
          <a:prstGeom prst="straightConnector1">
            <a:avLst/>
          </a:prstGeom>
          <a:noFill/>
          <a:ln cap="flat" cmpd="sng" w="19050">
            <a:solidFill>
              <a:schemeClr val="dk1"/>
            </a:solidFill>
            <a:prstDash val="solid"/>
            <a:miter lim="800000"/>
            <a:headEnd len="sm" w="sm" type="none"/>
            <a:tailEnd len="sm" w="sm" type="none"/>
          </a:ln>
        </p:spPr>
      </p:cxnSp>
      <p:sp>
        <p:nvSpPr>
          <p:cNvPr id="202" name="Google Shape;202;p32"/>
          <p:cNvSpPr txBox="1"/>
          <p:nvPr/>
        </p:nvSpPr>
        <p:spPr>
          <a:xfrm>
            <a:off x="3901442" y="2181227"/>
            <a:ext cx="2050500" cy="215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Public Sans"/>
                <a:ea typeface="Public Sans"/>
                <a:cs typeface="Public Sans"/>
                <a:sym typeface="Public Sans"/>
              </a:rPr>
              <a:t>SOLUTION</a:t>
            </a:r>
            <a:endParaRPr b="0" i="0" sz="1400" u="none" cap="none" strike="noStrike">
              <a:solidFill>
                <a:srgbClr val="000000"/>
              </a:solidFill>
              <a:latin typeface="Arial"/>
              <a:ea typeface="Arial"/>
              <a:cs typeface="Arial"/>
              <a:sym typeface="Arial"/>
            </a:endParaRPr>
          </a:p>
        </p:txBody>
      </p:sp>
      <p:sp>
        <p:nvSpPr>
          <p:cNvPr id="203" name="Google Shape;203;p32"/>
          <p:cNvSpPr txBox="1"/>
          <p:nvPr>
            <p:ph idx="1" type="subTitle"/>
          </p:nvPr>
        </p:nvSpPr>
        <p:spPr>
          <a:xfrm>
            <a:off x="475475" y="2657525"/>
            <a:ext cx="2921100" cy="2910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204" name="Google Shape;204;p32"/>
          <p:cNvSpPr txBox="1"/>
          <p:nvPr>
            <p:ph idx="2" type="subTitle"/>
          </p:nvPr>
        </p:nvSpPr>
        <p:spPr>
          <a:xfrm>
            <a:off x="3911550" y="2657525"/>
            <a:ext cx="2921100" cy="2910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205" name="Google Shape;205;p32"/>
          <p:cNvSpPr txBox="1"/>
          <p:nvPr>
            <p:ph idx="3" type="subTitle"/>
          </p:nvPr>
        </p:nvSpPr>
        <p:spPr>
          <a:xfrm>
            <a:off x="7797750" y="2311875"/>
            <a:ext cx="3907200" cy="32565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lt1"/>
              </a:buClr>
              <a:buSzPts val="2800"/>
              <a:buNone/>
              <a:defRPr sz="2800">
                <a:solidFill>
                  <a:schemeClr val="lt1"/>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2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2400"/>
              <a:buNone/>
              <a:defRPr/>
            </a:lvl6pPr>
            <a:lvl7pPr lvl="6" algn="l">
              <a:lnSpc>
                <a:spcPct val="85000"/>
              </a:lnSpc>
              <a:spcBef>
                <a:spcPts val="0"/>
              </a:spcBef>
              <a:spcAft>
                <a:spcPts val="0"/>
              </a:spcAft>
              <a:buSzPts val="2800"/>
              <a:buNone/>
              <a:defRPr/>
            </a:lvl7pPr>
            <a:lvl8pPr lvl="7" algn="l">
              <a:lnSpc>
                <a:spcPct val="85000"/>
              </a:lnSpc>
              <a:spcBef>
                <a:spcPts val="0"/>
              </a:spcBef>
              <a:spcAft>
                <a:spcPts val="0"/>
              </a:spcAft>
              <a:buSzPts val="1800"/>
              <a:buNone/>
              <a:defRPr/>
            </a:lvl8pPr>
            <a:lvl9pPr lvl="8" algn="l">
              <a:lnSpc>
                <a:spcPct val="85000"/>
              </a:lnSpc>
              <a:spcBef>
                <a:spcPts val="0"/>
              </a:spcBef>
              <a:spcAft>
                <a:spcPts val="0"/>
              </a:spcAft>
              <a:buSzPts val="1800"/>
              <a:buNone/>
              <a:defRPr/>
            </a:lvl9pPr>
          </a:lstStyle>
          <a:p/>
        </p:txBody>
      </p:sp>
      <p:sp>
        <p:nvSpPr>
          <p:cNvPr id="206" name="Google Shape;206;p32"/>
          <p:cNvSpPr txBox="1"/>
          <p:nvPr>
            <p:ph type="title"/>
          </p:nvPr>
        </p:nvSpPr>
        <p:spPr>
          <a:xfrm>
            <a:off x="414300" y="495300"/>
            <a:ext cx="6408300" cy="1099800"/>
          </a:xfrm>
          <a:prstGeom prst="rect">
            <a:avLst/>
          </a:prstGeom>
          <a:noFill/>
          <a:ln>
            <a:noFill/>
          </a:ln>
        </p:spPr>
        <p:txBody>
          <a:bodyPr anchorCtr="0" anchor="b" bIns="45700" lIns="0" spcFirstLastPara="1" rIns="0" wrap="square" tIns="45700">
            <a:noAutofit/>
          </a:bodyPr>
          <a:lstStyle>
            <a:lvl1pPr lvl="0" algn="l">
              <a:lnSpc>
                <a:spcPct val="85000"/>
              </a:lnSpc>
              <a:spcBef>
                <a:spcPts val="0"/>
              </a:spcBef>
              <a:spcAft>
                <a:spcPts val="0"/>
              </a:spcAft>
              <a:buSzPts val="42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 Device - Mobile" showMasterSp="0">
  <p:cSld name="27 Device - Mobile">
    <p:bg>
      <p:bgPr>
        <a:solidFill>
          <a:srgbClr val="F2F2F2"/>
        </a:solidFill>
      </p:bgPr>
    </p:bg>
    <p:spTree>
      <p:nvGrpSpPr>
        <p:cNvPr id="207" name="Shape 207"/>
        <p:cNvGrpSpPr/>
        <p:nvPr/>
      </p:nvGrpSpPr>
      <p:grpSpPr>
        <a:xfrm>
          <a:off x="0" y="0"/>
          <a:ext cx="0" cy="0"/>
          <a:chOff x="0" y="0"/>
          <a:chExt cx="0" cy="0"/>
        </a:xfrm>
      </p:grpSpPr>
      <p:sp>
        <p:nvSpPr>
          <p:cNvPr id="208" name="Google Shape;208;p33"/>
          <p:cNvSpPr/>
          <p:nvPr/>
        </p:nvSpPr>
        <p:spPr>
          <a:xfrm>
            <a:off x="0" y="0"/>
            <a:ext cx="61023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ublic Sans"/>
              <a:ea typeface="Public Sans"/>
              <a:cs typeface="Public Sans"/>
              <a:sym typeface="Public Sans"/>
            </a:endParaRPr>
          </a:p>
        </p:txBody>
      </p:sp>
      <p:pic>
        <p:nvPicPr>
          <p:cNvPr descr="Shape&#10;&#10;Description automatically generated" id="209" name="Google Shape;209;p33"/>
          <p:cNvPicPr preferRelativeResize="0"/>
          <p:nvPr/>
        </p:nvPicPr>
        <p:blipFill rotWithShape="1">
          <a:blip r:embed="rId2">
            <a:alphaModFix/>
          </a:blip>
          <a:srcRect b="0" l="0" r="0" t="0"/>
          <a:stretch/>
        </p:blipFill>
        <p:spPr>
          <a:xfrm>
            <a:off x="7700078" y="550794"/>
            <a:ext cx="3175303" cy="5715545"/>
          </a:xfrm>
          <a:prstGeom prst="rect">
            <a:avLst/>
          </a:prstGeom>
          <a:noFill/>
          <a:ln>
            <a:noFill/>
          </a:ln>
          <a:effectLst>
            <a:outerShdw blurRad="203200" sx="101000" rotWithShape="0" algn="tl" dir="2700000" dist="38100" sy="101000">
              <a:srgbClr val="000000">
                <a:alpha val="16470"/>
              </a:srgbClr>
            </a:outerShdw>
          </a:effectLst>
        </p:spPr>
      </p:pic>
      <p:sp>
        <p:nvSpPr>
          <p:cNvPr id="210" name="Google Shape;210;p33"/>
          <p:cNvSpPr/>
          <p:nvPr/>
        </p:nvSpPr>
        <p:spPr>
          <a:xfrm>
            <a:off x="1150288" y="6246755"/>
            <a:ext cx="4563900" cy="276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rgbClr val="9797A2"/>
                </a:solidFill>
                <a:latin typeface="Public Sans"/>
                <a:ea typeface="Public Sans"/>
                <a:cs typeface="Public Sans"/>
                <a:sym typeface="Public Sans"/>
              </a:rPr>
              <a:t>© Okta and/or its affiliates. All rights reserved. Confidential Information of Okta – For Recipient’s Internal Use Only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600"/>
              <a:buFont typeface="Arial"/>
              <a:buNone/>
            </a:pPr>
            <a:r>
              <a:t/>
            </a:r>
            <a:endParaRPr b="0" i="0" sz="600" u="none" cap="none" strike="noStrike">
              <a:solidFill>
                <a:srgbClr val="BFBFBF"/>
              </a:solidFill>
              <a:latin typeface="Public Sans"/>
              <a:ea typeface="Public Sans"/>
              <a:cs typeface="Public Sans"/>
              <a:sym typeface="Public Sans"/>
            </a:endParaRPr>
          </a:p>
        </p:txBody>
      </p:sp>
      <p:pic>
        <p:nvPicPr>
          <p:cNvPr id="211" name="Google Shape;211;p33"/>
          <p:cNvPicPr preferRelativeResize="0"/>
          <p:nvPr/>
        </p:nvPicPr>
        <p:blipFill rotWithShape="1">
          <a:blip r:embed="rId3">
            <a:alphaModFix/>
          </a:blip>
          <a:srcRect b="0" l="0" r="0" t="0"/>
          <a:stretch/>
        </p:blipFill>
        <p:spPr>
          <a:xfrm>
            <a:off x="487213" y="6212307"/>
            <a:ext cx="481778" cy="161878"/>
          </a:xfrm>
          <a:prstGeom prst="rect">
            <a:avLst/>
          </a:prstGeom>
          <a:noFill/>
          <a:ln>
            <a:noFill/>
          </a:ln>
        </p:spPr>
      </p:pic>
      <p:sp>
        <p:nvSpPr>
          <p:cNvPr id="212" name="Google Shape;212;p33"/>
          <p:cNvSpPr txBox="1"/>
          <p:nvPr>
            <p:ph type="title"/>
          </p:nvPr>
        </p:nvSpPr>
        <p:spPr>
          <a:xfrm>
            <a:off x="375775" y="414900"/>
            <a:ext cx="5240700" cy="555900"/>
          </a:xfrm>
          <a:prstGeom prst="rect">
            <a:avLst/>
          </a:prstGeom>
          <a:noFill/>
          <a:ln>
            <a:noFill/>
          </a:ln>
        </p:spPr>
        <p:txBody>
          <a:bodyPr anchorCtr="0" anchor="t" bIns="45700" lIns="91425" spcFirstLastPara="1" rIns="91425" wrap="square" tIns="4570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3" name="Google Shape;213;p33"/>
          <p:cNvSpPr txBox="1"/>
          <p:nvPr>
            <p:ph idx="1" type="subTitle"/>
          </p:nvPr>
        </p:nvSpPr>
        <p:spPr>
          <a:xfrm>
            <a:off x="524225" y="2071275"/>
            <a:ext cx="5092200" cy="3786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9 Device - Watch" showMasterSp="0">
  <p:cSld name="29 Device - Watch">
    <p:bg>
      <p:bgPr>
        <a:solidFill>
          <a:srgbClr val="F2F2F2"/>
        </a:solidFill>
      </p:bgPr>
    </p:bg>
    <p:spTree>
      <p:nvGrpSpPr>
        <p:cNvPr id="214" name="Shape 214"/>
        <p:cNvGrpSpPr/>
        <p:nvPr/>
      </p:nvGrpSpPr>
      <p:grpSpPr>
        <a:xfrm>
          <a:off x="0" y="0"/>
          <a:ext cx="0" cy="0"/>
          <a:chOff x="0" y="0"/>
          <a:chExt cx="0" cy="0"/>
        </a:xfrm>
      </p:grpSpPr>
      <p:sp>
        <p:nvSpPr>
          <p:cNvPr id="215" name="Google Shape;215;p34"/>
          <p:cNvSpPr/>
          <p:nvPr/>
        </p:nvSpPr>
        <p:spPr>
          <a:xfrm>
            <a:off x="0" y="0"/>
            <a:ext cx="61023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ublic Sans"/>
              <a:ea typeface="Public Sans"/>
              <a:cs typeface="Public Sans"/>
              <a:sym typeface="Public Sans"/>
            </a:endParaRPr>
          </a:p>
        </p:txBody>
      </p:sp>
      <p:sp>
        <p:nvSpPr>
          <p:cNvPr id="216" name="Google Shape;216;p34"/>
          <p:cNvSpPr/>
          <p:nvPr/>
        </p:nvSpPr>
        <p:spPr>
          <a:xfrm>
            <a:off x="1150288" y="6246755"/>
            <a:ext cx="4563900" cy="276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rgbClr val="9797A2"/>
                </a:solidFill>
                <a:latin typeface="Public Sans"/>
                <a:ea typeface="Public Sans"/>
                <a:cs typeface="Public Sans"/>
                <a:sym typeface="Public Sans"/>
              </a:rPr>
              <a:t>© Okta and/or its affiliates. All rights reserved. Confidential Information of Okta – For Recipient’s Internal Use Only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600"/>
              <a:buFont typeface="Arial"/>
              <a:buNone/>
            </a:pPr>
            <a:r>
              <a:t/>
            </a:r>
            <a:endParaRPr b="0" i="0" sz="600" u="none" cap="none" strike="noStrike">
              <a:solidFill>
                <a:srgbClr val="BFBFBF"/>
              </a:solidFill>
              <a:latin typeface="Public Sans"/>
              <a:ea typeface="Public Sans"/>
              <a:cs typeface="Public Sans"/>
              <a:sym typeface="Public Sans"/>
            </a:endParaRPr>
          </a:p>
        </p:txBody>
      </p:sp>
      <p:pic>
        <p:nvPicPr>
          <p:cNvPr id="217" name="Google Shape;217;p34"/>
          <p:cNvPicPr preferRelativeResize="0"/>
          <p:nvPr/>
        </p:nvPicPr>
        <p:blipFill rotWithShape="1">
          <a:blip r:embed="rId2">
            <a:alphaModFix/>
          </a:blip>
          <a:srcRect b="0" l="0" r="0" t="0"/>
          <a:stretch/>
        </p:blipFill>
        <p:spPr>
          <a:xfrm>
            <a:off x="487213" y="6212307"/>
            <a:ext cx="481778" cy="161878"/>
          </a:xfrm>
          <a:prstGeom prst="rect">
            <a:avLst/>
          </a:prstGeom>
          <a:noFill/>
          <a:ln>
            <a:noFill/>
          </a:ln>
        </p:spPr>
      </p:pic>
      <p:pic>
        <p:nvPicPr>
          <p:cNvPr id="218" name="Google Shape;218;p34"/>
          <p:cNvPicPr preferRelativeResize="0"/>
          <p:nvPr/>
        </p:nvPicPr>
        <p:blipFill rotWithShape="1">
          <a:blip r:embed="rId3">
            <a:alphaModFix/>
          </a:blip>
          <a:srcRect b="0" l="0" r="0" t="0"/>
          <a:stretch/>
        </p:blipFill>
        <p:spPr>
          <a:xfrm>
            <a:off x="7535457" y="756745"/>
            <a:ext cx="3546343" cy="5381383"/>
          </a:xfrm>
          <a:prstGeom prst="rect">
            <a:avLst/>
          </a:prstGeom>
          <a:noFill/>
          <a:ln>
            <a:noFill/>
          </a:ln>
          <a:effectLst>
            <a:outerShdw blurRad="203200" sx="101000" rotWithShape="0" algn="ctr" dir="2700000" dist="38100" sy="101000">
              <a:srgbClr val="000000">
                <a:alpha val="16470"/>
              </a:srgbClr>
            </a:outerShdw>
          </a:effectLst>
        </p:spPr>
      </p:pic>
      <p:sp>
        <p:nvSpPr>
          <p:cNvPr id="219" name="Google Shape;219;p34"/>
          <p:cNvSpPr txBox="1"/>
          <p:nvPr>
            <p:ph type="title"/>
          </p:nvPr>
        </p:nvSpPr>
        <p:spPr>
          <a:xfrm>
            <a:off x="375775" y="414900"/>
            <a:ext cx="5240700" cy="555900"/>
          </a:xfrm>
          <a:prstGeom prst="rect">
            <a:avLst/>
          </a:prstGeom>
          <a:noFill/>
          <a:ln>
            <a:noFill/>
          </a:ln>
        </p:spPr>
        <p:txBody>
          <a:bodyPr anchorCtr="0" anchor="t" bIns="45700" lIns="91425" spcFirstLastPara="1" rIns="91425" wrap="square" tIns="4570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0" name="Google Shape;220;p34"/>
          <p:cNvSpPr txBox="1"/>
          <p:nvPr>
            <p:ph idx="1" type="subTitle"/>
          </p:nvPr>
        </p:nvSpPr>
        <p:spPr>
          <a:xfrm>
            <a:off x="524225" y="2071275"/>
            <a:ext cx="5092200" cy="3786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ice - Browser" showMasterSp="0">
  <p:cSld name="Device - Browser">
    <p:bg>
      <p:bgPr>
        <a:solidFill>
          <a:srgbClr val="F2F2F2"/>
        </a:solidFill>
      </p:bgPr>
    </p:bg>
    <p:spTree>
      <p:nvGrpSpPr>
        <p:cNvPr id="20" name="Shape 20"/>
        <p:cNvGrpSpPr/>
        <p:nvPr/>
      </p:nvGrpSpPr>
      <p:grpSpPr>
        <a:xfrm>
          <a:off x="0" y="0"/>
          <a:ext cx="0" cy="0"/>
          <a:chOff x="0" y="0"/>
          <a:chExt cx="0" cy="0"/>
        </a:xfrm>
      </p:grpSpPr>
      <p:sp>
        <p:nvSpPr>
          <p:cNvPr id="21" name="Google Shape;21;p8"/>
          <p:cNvSpPr/>
          <p:nvPr/>
        </p:nvSpPr>
        <p:spPr>
          <a:xfrm>
            <a:off x="0" y="0"/>
            <a:ext cx="43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 name="Google Shape;22;p8"/>
          <p:cNvSpPr txBox="1"/>
          <p:nvPr>
            <p:ph type="title"/>
          </p:nvPr>
        </p:nvSpPr>
        <p:spPr>
          <a:xfrm>
            <a:off x="375783" y="413047"/>
            <a:ext cx="3561300" cy="1754700"/>
          </a:xfrm>
          <a:prstGeom prst="rect">
            <a:avLst/>
          </a:prstGeom>
          <a:noFill/>
          <a:ln>
            <a:noFill/>
          </a:ln>
        </p:spPr>
        <p:txBody>
          <a:bodyPr anchorCtr="0" anchor="t" bIns="45700" lIns="91425" spcFirstLastPara="1" rIns="91425" wrap="square" tIns="45700">
            <a:noAutofit/>
          </a:bodyPr>
          <a:lstStyle>
            <a:lvl1pPr lvl="0" algn="l">
              <a:lnSpc>
                <a:spcPct val="85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
          <p:cNvSpPr txBox="1"/>
          <p:nvPr>
            <p:ph idx="1" type="body"/>
          </p:nvPr>
        </p:nvSpPr>
        <p:spPr>
          <a:xfrm>
            <a:off x="463827" y="2602607"/>
            <a:ext cx="3452700" cy="2571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400"/>
              </a:spcBef>
              <a:spcAft>
                <a:spcPts val="0"/>
              </a:spcAft>
              <a:buClr>
                <a:schemeClr val="dk1"/>
              </a:buClr>
              <a:buSzPts val="1800"/>
              <a:buChar char="​"/>
              <a:defRPr/>
            </a:lvl1pPr>
            <a:lvl2pPr indent="-342900" lvl="1" marL="914400" algn="l">
              <a:lnSpc>
                <a:spcPct val="90000"/>
              </a:lnSpc>
              <a:spcBef>
                <a:spcPts val="800"/>
              </a:spcBef>
              <a:spcAft>
                <a:spcPts val="0"/>
              </a:spcAft>
              <a:buClr>
                <a:schemeClr val="dk1"/>
              </a:buClr>
              <a:buSzPts val="1800"/>
              <a:buChar char="－"/>
              <a:defRPr/>
            </a:lvl2pPr>
            <a:lvl3pPr indent="-342900" lvl="2" marL="1371600" algn="l">
              <a:lnSpc>
                <a:spcPct val="90000"/>
              </a:lnSpc>
              <a:spcBef>
                <a:spcPts val="800"/>
              </a:spcBef>
              <a:spcAft>
                <a:spcPts val="0"/>
              </a:spcAft>
              <a:buClr>
                <a:schemeClr val="lt2"/>
              </a:buClr>
              <a:buSzPts val="1800"/>
              <a:buChar char="－"/>
              <a:defRPr/>
            </a:lvl3pPr>
            <a:lvl4pPr indent="-342900" lvl="3" marL="1828800" algn="l">
              <a:lnSpc>
                <a:spcPct val="90000"/>
              </a:lnSpc>
              <a:spcBef>
                <a:spcPts val="1400"/>
              </a:spcBef>
              <a:spcAft>
                <a:spcPts val="0"/>
              </a:spcAft>
              <a:buSzPts val="1800"/>
              <a:buChar char="​"/>
              <a:defRPr/>
            </a:lvl4pPr>
            <a:lvl5pPr indent="-342900" lvl="4" marL="2286000" algn="l">
              <a:lnSpc>
                <a:spcPct val="95000"/>
              </a:lnSpc>
              <a:spcBef>
                <a:spcPts val="1400"/>
              </a:spcBef>
              <a:spcAft>
                <a:spcPts val="0"/>
              </a:spcAft>
              <a:buSzPts val="1800"/>
              <a:buChar char="​"/>
              <a:defRPr/>
            </a:lvl5pPr>
            <a:lvl6pPr indent="-342900" lvl="5" marL="2743200" algn="l">
              <a:lnSpc>
                <a:spcPct val="90000"/>
              </a:lnSpc>
              <a:spcBef>
                <a:spcPts val="2000"/>
              </a:spcBef>
              <a:spcAft>
                <a:spcPts val="0"/>
              </a:spcAft>
              <a:buSzPts val="1800"/>
              <a:buChar char="​"/>
              <a:defRPr/>
            </a:lvl6pPr>
            <a:lvl7pPr indent="-342900" lvl="6" marL="3200400" algn="l">
              <a:lnSpc>
                <a:spcPct val="90000"/>
              </a:lnSpc>
              <a:spcBef>
                <a:spcPts val="3300"/>
              </a:spcBef>
              <a:spcAft>
                <a:spcPts val="0"/>
              </a:spcAft>
              <a:buClr>
                <a:schemeClr val="dk1"/>
              </a:buClr>
              <a:buSzPts val="1800"/>
              <a:buChar char="​"/>
              <a:defRPr/>
            </a:lvl7pPr>
            <a:lvl8pPr indent="-342900" lvl="7" marL="3657600" algn="l">
              <a:lnSpc>
                <a:spcPct val="88000"/>
              </a:lnSpc>
              <a:spcBef>
                <a:spcPts val="1600"/>
              </a:spcBef>
              <a:spcAft>
                <a:spcPts val="0"/>
              </a:spcAft>
              <a:buSzPts val="1800"/>
              <a:buChar char="−"/>
              <a:defRPr/>
            </a:lvl8pPr>
            <a:lvl9pPr indent="-342900" lvl="8" marL="4114800" algn="l">
              <a:lnSpc>
                <a:spcPct val="88000"/>
              </a:lnSpc>
              <a:spcBef>
                <a:spcPts val="1600"/>
              </a:spcBef>
              <a:spcAft>
                <a:spcPts val="0"/>
              </a:spcAft>
              <a:buSzPts val="1800"/>
              <a:buChar char="+"/>
              <a:defRPr/>
            </a:lvl9pPr>
          </a:lstStyle>
          <a:p/>
        </p:txBody>
      </p:sp>
      <p:sp>
        <p:nvSpPr>
          <p:cNvPr id="24" name="Google Shape;24;p8"/>
          <p:cNvSpPr txBox="1"/>
          <p:nvPr/>
        </p:nvSpPr>
        <p:spPr>
          <a:xfrm>
            <a:off x="495301" y="6499483"/>
            <a:ext cx="4482300" cy="276900"/>
          </a:xfrm>
          <a:prstGeom prst="rect">
            <a:avLst/>
          </a:prstGeom>
          <a:noFill/>
          <a:ln>
            <a:noFill/>
          </a:ln>
        </p:spPr>
        <p:txBody>
          <a:bodyPr anchorCtr="0" anchor="t" bIns="0" lIns="0" spcFirstLastPara="1" rIns="0" wrap="square" tIns="0">
            <a:noAutofit/>
          </a:bodyPr>
          <a:lstStyle/>
          <a:p>
            <a:pPr indent="-50800" lvl="0" marL="0" marR="0" rtl="0" algn="l">
              <a:lnSpc>
                <a:spcPct val="100000"/>
              </a:lnSpc>
              <a:spcBef>
                <a:spcPts val="0"/>
              </a:spcBef>
              <a:spcAft>
                <a:spcPts val="0"/>
              </a:spcAft>
              <a:buClr>
                <a:schemeClr val="dk1"/>
              </a:buClr>
              <a:buSzPts val="800"/>
              <a:buFont typeface="Calibri"/>
              <a:buChar char="​"/>
            </a:pPr>
            <a:r>
              <a:rPr b="0" i="0" lang="en-US" sz="800" u="none" cap="none" strike="noStrike">
                <a:solidFill>
                  <a:schemeClr val="dk1"/>
                </a:solidFill>
                <a:latin typeface="Public Sans Thin"/>
                <a:ea typeface="Public Sans Thin"/>
                <a:cs typeface="Public Sans Thin"/>
                <a:sym typeface="Public Sans Thin"/>
              </a:rPr>
              <a:t>O K T A N E 2 1   •   U N I T E </a:t>
            </a:r>
            <a:endParaRPr b="0" i="0" sz="1400" u="none" cap="none" strike="noStrike">
              <a:solidFill>
                <a:srgbClr val="000000"/>
              </a:solidFill>
              <a:latin typeface="Arial"/>
              <a:ea typeface="Arial"/>
              <a:cs typeface="Arial"/>
              <a:sym typeface="Arial"/>
            </a:endParaRPr>
          </a:p>
        </p:txBody>
      </p:sp>
      <p:sp>
        <p:nvSpPr>
          <p:cNvPr id="25" name="Google Shape;25;p8"/>
          <p:cNvSpPr/>
          <p:nvPr/>
        </p:nvSpPr>
        <p:spPr>
          <a:xfrm>
            <a:off x="7144347" y="6477713"/>
            <a:ext cx="4563900" cy="276900"/>
          </a:xfrm>
          <a:prstGeom prst="rect">
            <a:avLst/>
          </a:prstGeom>
          <a:noFill/>
          <a:ln>
            <a:noFill/>
          </a:ln>
        </p:spPr>
        <p:txBody>
          <a:bodyPr anchorCtr="0" anchor="t" bIns="45700" lIns="91425" spcFirstLastPara="1" rIns="0" wrap="square" tIns="45700">
            <a:no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chemeClr val="dk1"/>
                </a:solidFill>
                <a:latin typeface="Public Sans"/>
                <a:ea typeface="Public Sans"/>
                <a:cs typeface="Public Sans"/>
                <a:sym typeface="Public Sans"/>
              </a:rPr>
              <a:t>© Okta and/or its affiliates. All rights reserved.</a:t>
            </a:r>
            <a:endParaRPr b="0" i="0" sz="600" u="none" cap="none" strike="noStrike">
              <a:solidFill>
                <a:schemeClr val="dk1"/>
              </a:solidFill>
              <a:latin typeface="Public Sans"/>
              <a:ea typeface="Public Sans"/>
              <a:cs typeface="Public Sans"/>
              <a:sym typeface="Public San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3 Quote Lilac" showMasterSp="0">
  <p:cSld name="43 Quote Lilac">
    <p:bg>
      <p:bgPr>
        <a:solidFill>
          <a:schemeClr val="accent1"/>
        </a:solidFill>
      </p:bgPr>
    </p:bg>
    <p:spTree>
      <p:nvGrpSpPr>
        <p:cNvPr id="221" name="Shape 221"/>
        <p:cNvGrpSpPr/>
        <p:nvPr/>
      </p:nvGrpSpPr>
      <p:grpSpPr>
        <a:xfrm>
          <a:off x="0" y="0"/>
          <a:ext cx="0" cy="0"/>
          <a:chOff x="0" y="0"/>
          <a:chExt cx="0" cy="0"/>
        </a:xfrm>
      </p:grpSpPr>
      <p:pic>
        <p:nvPicPr>
          <p:cNvPr id="222" name="Google Shape;222;p35"/>
          <p:cNvPicPr preferRelativeResize="0"/>
          <p:nvPr/>
        </p:nvPicPr>
        <p:blipFill rotWithShape="1">
          <a:blip r:embed="rId2">
            <a:alphaModFix/>
          </a:blip>
          <a:srcRect b="0" l="0" r="0" t="0"/>
          <a:stretch/>
        </p:blipFill>
        <p:spPr>
          <a:xfrm>
            <a:off x="487213" y="6212307"/>
            <a:ext cx="481778" cy="161878"/>
          </a:xfrm>
          <a:prstGeom prst="rect">
            <a:avLst/>
          </a:prstGeom>
          <a:noFill/>
          <a:ln>
            <a:noFill/>
          </a:ln>
        </p:spPr>
      </p:pic>
      <p:sp>
        <p:nvSpPr>
          <p:cNvPr id="223" name="Google Shape;223;p35"/>
          <p:cNvSpPr/>
          <p:nvPr/>
        </p:nvSpPr>
        <p:spPr>
          <a:xfrm>
            <a:off x="7215808" y="6246755"/>
            <a:ext cx="4563900" cy="276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chemeClr val="lt1"/>
                </a:solidFill>
                <a:latin typeface="Public Sans"/>
                <a:ea typeface="Public Sans"/>
                <a:cs typeface="Public Sans"/>
                <a:sym typeface="Public Sans"/>
              </a:rPr>
              <a:t>© Okta and/or its affiliates. All rights reserved. Confidential Information of Okta – For Recipient’s Internal Use Only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600"/>
              <a:buFont typeface="Arial"/>
              <a:buNone/>
            </a:pPr>
            <a:r>
              <a:t/>
            </a:r>
            <a:endParaRPr b="0" i="0" sz="600" u="none" cap="none" strike="noStrike">
              <a:solidFill>
                <a:srgbClr val="BFBFBF"/>
              </a:solidFill>
              <a:latin typeface="Public Sans"/>
              <a:ea typeface="Public Sans"/>
              <a:cs typeface="Public Sans"/>
              <a:sym typeface="Public Sans"/>
            </a:endParaRPr>
          </a:p>
        </p:txBody>
      </p:sp>
      <p:pic>
        <p:nvPicPr>
          <p:cNvPr descr="A picture containing person, standing, street&#10;&#10;Description automatically generated" id="224" name="Google Shape;224;p35"/>
          <p:cNvPicPr preferRelativeResize="0"/>
          <p:nvPr/>
        </p:nvPicPr>
        <p:blipFill rotWithShape="1">
          <a:blip r:embed="rId3">
            <a:alphaModFix/>
          </a:blip>
          <a:srcRect b="0" l="0" r="0" t="0"/>
          <a:stretch/>
        </p:blipFill>
        <p:spPr>
          <a:xfrm>
            <a:off x="451505" y="995501"/>
            <a:ext cx="3668347" cy="3721608"/>
          </a:xfrm>
          <a:prstGeom prst="rect">
            <a:avLst/>
          </a:prstGeom>
          <a:noFill/>
          <a:ln>
            <a:noFill/>
          </a:ln>
        </p:spPr>
      </p:pic>
      <p:sp>
        <p:nvSpPr>
          <p:cNvPr id="225" name="Google Shape;225;p35"/>
          <p:cNvSpPr txBox="1"/>
          <p:nvPr>
            <p:ph idx="1" type="subTitle"/>
          </p:nvPr>
        </p:nvSpPr>
        <p:spPr>
          <a:xfrm>
            <a:off x="4381500" y="1860450"/>
            <a:ext cx="7304100" cy="3449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800"/>
              </a:spcBef>
              <a:spcAft>
                <a:spcPts val="0"/>
              </a:spcAft>
              <a:buClr>
                <a:schemeClr val="lt1"/>
              </a:buClr>
              <a:buSzPts val="4200"/>
              <a:buNone/>
              <a:defRPr sz="4200">
                <a:solidFill>
                  <a:schemeClr val="lt1"/>
                </a:solidFill>
              </a:defRPr>
            </a:lvl2pPr>
            <a:lvl3pPr lvl="2" algn="l">
              <a:lnSpc>
                <a:spcPct val="100000"/>
              </a:lnSpc>
              <a:spcBef>
                <a:spcPts val="800"/>
              </a:spcBef>
              <a:spcAft>
                <a:spcPts val="0"/>
              </a:spcAft>
              <a:buClr>
                <a:schemeClr val="lt1"/>
              </a:buClr>
              <a:buSzPts val="4200"/>
              <a:buNone/>
              <a:defRPr sz="4200">
                <a:solidFill>
                  <a:schemeClr val="lt1"/>
                </a:solidFill>
              </a:defRPr>
            </a:lvl3pPr>
            <a:lvl4pPr lvl="3" algn="l">
              <a:lnSpc>
                <a:spcPct val="100000"/>
              </a:lnSpc>
              <a:spcBef>
                <a:spcPts val="1400"/>
              </a:spcBef>
              <a:spcAft>
                <a:spcPts val="0"/>
              </a:spcAft>
              <a:buClr>
                <a:schemeClr val="lt1"/>
              </a:buClr>
              <a:buSzPts val="4200"/>
              <a:buNone/>
              <a:defRPr sz="4200">
                <a:solidFill>
                  <a:schemeClr val="lt1"/>
                </a:solidFill>
              </a:defRPr>
            </a:lvl4pPr>
            <a:lvl5pPr lvl="4" algn="l">
              <a:lnSpc>
                <a:spcPct val="100000"/>
              </a:lnSpc>
              <a:spcBef>
                <a:spcPts val="1400"/>
              </a:spcBef>
              <a:spcAft>
                <a:spcPts val="0"/>
              </a:spcAft>
              <a:buClr>
                <a:schemeClr val="lt1"/>
              </a:buClr>
              <a:buSzPts val="4200"/>
              <a:buNone/>
              <a:defRPr sz="4200">
                <a:solidFill>
                  <a:schemeClr val="lt1"/>
                </a:solidFill>
              </a:defRPr>
            </a:lvl5pPr>
            <a:lvl6pPr lvl="5" algn="l">
              <a:lnSpc>
                <a:spcPct val="100000"/>
              </a:lnSpc>
              <a:spcBef>
                <a:spcPts val="2000"/>
              </a:spcBef>
              <a:spcAft>
                <a:spcPts val="0"/>
              </a:spcAft>
              <a:buClr>
                <a:schemeClr val="lt1"/>
              </a:buClr>
              <a:buSzPts val="4200"/>
              <a:buNone/>
              <a:defRPr sz="4200">
                <a:solidFill>
                  <a:schemeClr val="lt1"/>
                </a:solidFill>
              </a:defRPr>
            </a:lvl6pPr>
            <a:lvl7pPr lvl="6" algn="l">
              <a:lnSpc>
                <a:spcPct val="100000"/>
              </a:lnSpc>
              <a:spcBef>
                <a:spcPts val="3300"/>
              </a:spcBef>
              <a:spcAft>
                <a:spcPts val="0"/>
              </a:spcAft>
              <a:buClr>
                <a:schemeClr val="lt1"/>
              </a:buClr>
              <a:buSzPts val="4200"/>
              <a:buNone/>
              <a:defRPr sz="4200">
                <a:solidFill>
                  <a:schemeClr val="lt1"/>
                </a:solidFill>
              </a:defRPr>
            </a:lvl7pPr>
            <a:lvl8pPr lvl="7" algn="l">
              <a:lnSpc>
                <a:spcPct val="100000"/>
              </a:lnSpc>
              <a:spcBef>
                <a:spcPts val="1600"/>
              </a:spcBef>
              <a:spcAft>
                <a:spcPts val="0"/>
              </a:spcAft>
              <a:buClr>
                <a:schemeClr val="lt1"/>
              </a:buClr>
              <a:buSzPts val="4200"/>
              <a:buNone/>
              <a:defRPr sz="4200">
                <a:solidFill>
                  <a:schemeClr val="lt1"/>
                </a:solidFill>
              </a:defRPr>
            </a:lvl8pPr>
            <a:lvl9pPr lvl="8" algn="l">
              <a:lnSpc>
                <a:spcPct val="100000"/>
              </a:lnSpc>
              <a:spcBef>
                <a:spcPts val="1600"/>
              </a:spcBef>
              <a:spcAft>
                <a:spcPts val="0"/>
              </a:spcAft>
              <a:buClr>
                <a:schemeClr val="lt1"/>
              </a:buClr>
              <a:buSzPts val="4200"/>
              <a:buNone/>
              <a:defRPr sz="4200">
                <a:solidFill>
                  <a:schemeClr val="lt1"/>
                </a:solidFill>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4 Quote w/ Image Lilac" showMasterSp="0">
  <p:cSld name="44 Quote w/ Image Lilac">
    <p:bg>
      <p:bgPr>
        <a:solidFill>
          <a:schemeClr val="accent1"/>
        </a:solidFill>
      </p:bgPr>
    </p:bg>
    <p:spTree>
      <p:nvGrpSpPr>
        <p:cNvPr id="226" name="Shape 226"/>
        <p:cNvGrpSpPr/>
        <p:nvPr/>
      </p:nvGrpSpPr>
      <p:grpSpPr>
        <a:xfrm>
          <a:off x="0" y="0"/>
          <a:ext cx="0" cy="0"/>
          <a:chOff x="0" y="0"/>
          <a:chExt cx="0" cy="0"/>
        </a:xfrm>
      </p:grpSpPr>
      <p:pic>
        <p:nvPicPr>
          <p:cNvPr id="227" name="Google Shape;227;p36"/>
          <p:cNvPicPr preferRelativeResize="0"/>
          <p:nvPr/>
        </p:nvPicPr>
        <p:blipFill rotWithShape="1">
          <a:blip r:embed="rId2">
            <a:alphaModFix/>
          </a:blip>
          <a:srcRect b="0" l="0" r="0" t="0"/>
          <a:stretch/>
        </p:blipFill>
        <p:spPr>
          <a:xfrm>
            <a:off x="487213" y="6212307"/>
            <a:ext cx="481778" cy="161878"/>
          </a:xfrm>
          <a:prstGeom prst="rect">
            <a:avLst/>
          </a:prstGeom>
          <a:noFill/>
          <a:ln>
            <a:noFill/>
          </a:ln>
        </p:spPr>
      </p:pic>
      <p:sp>
        <p:nvSpPr>
          <p:cNvPr id="228" name="Google Shape;228;p36"/>
          <p:cNvSpPr/>
          <p:nvPr/>
        </p:nvSpPr>
        <p:spPr>
          <a:xfrm>
            <a:off x="2125193" y="6246755"/>
            <a:ext cx="4563900" cy="276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chemeClr val="lt1"/>
                </a:solidFill>
                <a:latin typeface="Public Sans"/>
                <a:ea typeface="Public Sans"/>
                <a:cs typeface="Public Sans"/>
                <a:sym typeface="Public Sans"/>
              </a:rPr>
              <a:t>© Okta and/or its affiliates. All rights reserved. Confidential Information of Okta – For Recipient’s Internal Use Only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600"/>
              <a:buFont typeface="Arial"/>
              <a:buNone/>
            </a:pPr>
            <a:r>
              <a:t/>
            </a:r>
            <a:endParaRPr b="0" i="0" sz="600" u="none" cap="none" strike="noStrike">
              <a:solidFill>
                <a:srgbClr val="BFBFBF"/>
              </a:solidFill>
              <a:latin typeface="Public Sans"/>
              <a:ea typeface="Public Sans"/>
              <a:cs typeface="Public Sans"/>
              <a:sym typeface="Public Sans"/>
            </a:endParaRPr>
          </a:p>
        </p:txBody>
      </p:sp>
      <p:sp>
        <p:nvSpPr>
          <p:cNvPr id="229" name="Google Shape;229;p36"/>
          <p:cNvSpPr/>
          <p:nvPr/>
        </p:nvSpPr>
        <p:spPr>
          <a:xfrm>
            <a:off x="502888" y="719722"/>
            <a:ext cx="894209" cy="760896"/>
          </a:xfrm>
          <a:custGeom>
            <a:rect b="b" l="l" r="r" t="t"/>
            <a:pathLst>
              <a:path extrusionOk="0" h="2099024" w="2466784">
                <a:moveTo>
                  <a:pt x="459676" y="1202627"/>
                </a:moveTo>
                <a:lnTo>
                  <a:pt x="934688" y="1202627"/>
                </a:lnTo>
                <a:lnTo>
                  <a:pt x="934688" y="2099024"/>
                </a:lnTo>
                <a:lnTo>
                  <a:pt x="0" y="2099024"/>
                </a:lnTo>
                <a:lnTo>
                  <a:pt x="0" y="1202627"/>
                </a:lnTo>
                <a:cubicBezTo>
                  <a:pt x="0" y="635603"/>
                  <a:pt x="191453" y="237363"/>
                  <a:pt x="750761" y="0"/>
                </a:cubicBezTo>
                <a:lnTo>
                  <a:pt x="950024" y="359950"/>
                </a:lnTo>
                <a:cubicBezTo>
                  <a:pt x="551402" y="536162"/>
                  <a:pt x="459676" y="766001"/>
                  <a:pt x="459676" y="1202627"/>
                </a:cubicBezTo>
                <a:close/>
                <a:moveTo>
                  <a:pt x="1976438" y="1202627"/>
                </a:moveTo>
                <a:lnTo>
                  <a:pt x="2451449" y="1202627"/>
                </a:lnTo>
                <a:lnTo>
                  <a:pt x="2451449" y="2099024"/>
                </a:lnTo>
                <a:lnTo>
                  <a:pt x="1516761" y="2099024"/>
                </a:lnTo>
                <a:lnTo>
                  <a:pt x="1516761" y="1202627"/>
                </a:lnTo>
                <a:cubicBezTo>
                  <a:pt x="1516761" y="635603"/>
                  <a:pt x="1708214" y="237363"/>
                  <a:pt x="2267522" y="0"/>
                </a:cubicBezTo>
                <a:lnTo>
                  <a:pt x="2466785" y="359950"/>
                </a:lnTo>
                <a:cubicBezTo>
                  <a:pt x="2068449" y="536162"/>
                  <a:pt x="1976438" y="766001"/>
                  <a:pt x="1976438" y="120262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230" name="Google Shape;230;p36"/>
          <p:cNvSpPr txBox="1"/>
          <p:nvPr>
            <p:ph idx="1" type="subTitle"/>
          </p:nvPr>
        </p:nvSpPr>
        <p:spPr>
          <a:xfrm>
            <a:off x="499087" y="1631850"/>
            <a:ext cx="6282300" cy="2826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88000"/>
              </a:lnSpc>
              <a:spcBef>
                <a:spcPts val="0"/>
              </a:spcBef>
              <a:spcAft>
                <a:spcPts val="0"/>
              </a:spcAft>
              <a:buSzPts val="1400"/>
              <a:buNone/>
              <a:defRPr/>
            </a:lvl2pPr>
            <a:lvl3pPr lvl="2" algn="l">
              <a:lnSpc>
                <a:spcPct val="88000"/>
              </a:lnSpc>
              <a:spcBef>
                <a:spcPts val="0"/>
              </a:spcBef>
              <a:spcAft>
                <a:spcPts val="0"/>
              </a:spcAft>
              <a:buSzPts val="1200"/>
              <a:buNone/>
              <a:defRPr/>
            </a:lvl3pPr>
            <a:lvl4pPr lvl="3" algn="l">
              <a:lnSpc>
                <a:spcPct val="88000"/>
              </a:lnSpc>
              <a:spcBef>
                <a:spcPts val="0"/>
              </a:spcBef>
              <a:spcAft>
                <a:spcPts val="0"/>
              </a:spcAft>
              <a:buSzPts val="1400"/>
              <a:buNone/>
              <a:defRPr/>
            </a:lvl4pPr>
            <a:lvl5pPr lvl="4" algn="l">
              <a:lnSpc>
                <a:spcPct val="88000"/>
              </a:lnSpc>
              <a:spcBef>
                <a:spcPts val="0"/>
              </a:spcBef>
              <a:spcAft>
                <a:spcPts val="0"/>
              </a:spcAft>
              <a:buSzPts val="1400"/>
              <a:buNone/>
              <a:defRPr/>
            </a:lvl5pPr>
            <a:lvl6pPr lvl="5" algn="l">
              <a:lnSpc>
                <a:spcPct val="88000"/>
              </a:lnSpc>
              <a:spcBef>
                <a:spcPts val="0"/>
              </a:spcBef>
              <a:spcAft>
                <a:spcPts val="0"/>
              </a:spcAft>
              <a:buSzPts val="2400"/>
              <a:buNone/>
              <a:defRPr/>
            </a:lvl6pPr>
            <a:lvl7pPr lvl="6" algn="l">
              <a:lnSpc>
                <a:spcPct val="88000"/>
              </a:lnSpc>
              <a:spcBef>
                <a:spcPts val="0"/>
              </a:spcBef>
              <a:spcAft>
                <a:spcPts val="0"/>
              </a:spcAft>
              <a:buSzPts val="2800"/>
              <a:buNone/>
              <a:defRPr/>
            </a:lvl7pPr>
            <a:lvl8pPr lvl="7" algn="l">
              <a:lnSpc>
                <a:spcPct val="88000"/>
              </a:lnSpc>
              <a:spcBef>
                <a:spcPts val="0"/>
              </a:spcBef>
              <a:spcAft>
                <a:spcPts val="0"/>
              </a:spcAft>
              <a:buSzPts val="1800"/>
              <a:buNone/>
              <a:defRPr/>
            </a:lvl8pPr>
            <a:lvl9pPr lvl="8" algn="l">
              <a:lnSpc>
                <a:spcPct val="88000"/>
              </a:lnSpc>
              <a:spcBef>
                <a:spcPts val="0"/>
              </a:spcBef>
              <a:spcAft>
                <a:spcPts val="0"/>
              </a:spcAft>
              <a:buSzPts val="1800"/>
              <a:buNone/>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1 Quote Turquoise" showMasterSp="0">
  <p:cSld name="51 Quote Turquoise">
    <p:bg>
      <p:bgPr>
        <a:solidFill>
          <a:schemeClr val="accent4"/>
        </a:solidFill>
      </p:bgPr>
    </p:bg>
    <p:spTree>
      <p:nvGrpSpPr>
        <p:cNvPr id="231" name="Shape 231"/>
        <p:cNvGrpSpPr/>
        <p:nvPr/>
      </p:nvGrpSpPr>
      <p:grpSpPr>
        <a:xfrm>
          <a:off x="0" y="0"/>
          <a:ext cx="0" cy="0"/>
          <a:chOff x="0" y="0"/>
          <a:chExt cx="0" cy="0"/>
        </a:xfrm>
      </p:grpSpPr>
      <p:pic>
        <p:nvPicPr>
          <p:cNvPr id="232" name="Google Shape;232;p37"/>
          <p:cNvPicPr preferRelativeResize="0"/>
          <p:nvPr/>
        </p:nvPicPr>
        <p:blipFill rotWithShape="1">
          <a:blip r:embed="rId2">
            <a:alphaModFix/>
          </a:blip>
          <a:srcRect b="0" l="0" r="0" t="0"/>
          <a:stretch/>
        </p:blipFill>
        <p:spPr>
          <a:xfrm>
            <a:off x="487213" y="6212307"/>
            <a:ext cx="481778" cy="161878"/>
          </a:xfrm>
          <a:prstGeom prst="rect">
            <a:avLst/>
          </a:prstGeom>
          <a:noFill/>
          <a:ln>
            <a:noFill/>
          </a:ln>
        </p:spPr>
      </p:pic>
      <p:sp>
        <p:nvSpPr>
          <p:cNvPr id="233" name="Google Shape;233;p37"/>
          <p:cNvSpPr/>
          <p:nvPr/>
        </p:nvSpPr>
        <p:spPr>
          <a:xfrm>
            <a:off x="7215808" y="6246755"/>
            <a:ext cx="4563900" cy="276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chemeClr val="lt1"/>
                </a:solidFill>
                <a:latin typeface="Public Sans"/>
                <a:ea typeface="Public Sans"/>
                <a:cs typeface="Public Sans"/>
                <a:sym typeface="Public Sans"/>
              </a:rPr>
              <a:t>© Okta and/or its affiliates. All rights reserved. Confidential Information of Okta – For Recipient’s Internal Use Only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600"/>
              <a:buFont typeface="Arial"/>
              <a:buNone/>
            </a:pPr>
            <a:r>
              <a:t/>
            </a:r>
            <a:endParaRPr b="0" i="0" sz="600" u="none" cap="none" strike="noStrike">
              <a:solidFill>
                <a:srgbClr val="BFBFBF"/>
              </a:solidFill>
              <a:latin typeface="Public Sans"/>
              <a:ea typeface="Public Sans"/>
              <a:cs typeface="Public Sans"/>
              <a:sym typeface="Public Sans"/>
            </a:endParaRPr>
          </a:p>
        </p:txBody>
      </p:sp>
      <p:pic>
        <p:nvPicPr>
          <p:cNvPr descr="A picture containing person, standing, street&#10;&#10;Description automatically generated" id="234" name="Google Shape;234;p37"/>
          <p:cNvPicPr preferRelativeResize="0"/>
          <p:nvPr/>
        </p:nvPicPr>
        <p:blipFill rotWithShape="1">
          <a:blip r:embed="rId3">
            <a:alphaModFix/>
          </a:blip>
          <a:srcRect b="0" l="0" r="0" t="0"/>
          <a:stretch/>
        </p:blipFill>
        <p:spPr>
          <a:xfrm>
            <a:off x="451505" y="995501"/>
            <a:ext cx="3668347" cy="3721608"/>
          </a:xfrm>
          <a:prstGeom prst="rect">
            <a:avLst/>
          </a:prstGeom>
          <a:noFill/>
          <a:ln>
            <a:noFill/>
          </a:ln>
        </p:spPr>
      </p:pic>
      <p:sp>
        <p:nvSpPr>
          <p:cNvPr id="235" name="Google Shape;235;p37"/>
          <p:cNvSpPr txBox="1"/>
          <p:nvPr>
            <p:ph idx="1" type="subTitle"/>
          </p:nvPr>
        </p:nvSpPr>
        <p:spPr>
          <a:xfrm>
            <a:off x="4381500" y="1860450"/>
            <a:ext cx="7304100" cy="3449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800"/>
              </a:spcBef>
              <a:spcAft>
                <a:spcPts val="0"/>
              </a:spcAft>
              <a:buClr>
                <a:schemeClr val="lt1"/>
              </a:buClr>
              <a:buSzPts val="4200"/>
              <a:buNone/>
              <a:defRPr sz="4200">
                <a:solidFill>
                  <a:schemeClr val="lt1"/>
                </a:solidFill>
              </a:defRPr>
            </a:lvl2pPr>
            <a:lvl3pPr lvl="2" algn="l">
              <a:lnSpc>
                <a:spcPct val="100000"/>
              </a:lnSpc>
              <a:spcBef>
                <a:spcPts val="800"/>
              </a:spcBef>
              <a:spcAft>
                <a:spcPts val="0"/>
              </a:spcAft>
              <a:buClr>
                <a:schemeClr val="lt1"/>
              </a:buClr>
              <a:buSzPts val="4200"/>
              <a:buNone/>
              <a:defRPr sz="4200">
                <a:solidFill>
                  <a:schemeClr val="lt1"/>
                </a:solidFill>
              </a:defRPr>
            </a:lvl3pPr>
            <a:lvl4pPr lvl="3" algn="l">
              <a:lnSpc>
                <a:spcPct val="100000"/>
              </a:lnSpc>
              <a:spcBef>
                <a:spcPts val="1400"/>
              </a:spcBef>
              <a:spcAft>
                <a:spcPts val="0"/>
              </a:spcAft>
              <a:buClr>
                <a:schemeClr val="lt1"/>
              </a:buClr>
              <a:buSzPts val="4200"/>
              <a:buNone/>
              <a:defRPr sz="4200">
                <a:solidFill>
                  <a:schemeClr val="lt1"/>
                </a:solidFill>
              </a:defRPr>
            </a:lvl4pPr>
            <a:lvl5pPr lvl="4" algn="l">
              <a:lnSpc>
                <a:spcPct val="100000"/>
              </a:lnSpc>
              <a:spcBef>
                <a:spcPts val="1400"/>
              </a:spcBef>
              <a:spcAft>
                <a:spcPts val="0"/>
              </a:spcAft>
              <a:buClr>
                <a:schemeClr val="lt1"/>
              </a:buClr>
              <a:buSzPts val="4200"/>
              <a:buNone/>
              <a:defRPr sz="4200">
                <a:solidFill>
                  <a:schemeClr val="lt1"/>
                </a:solidFill>
              </a:defRPr>
            </a:lvl5pPr>
            <a:lvl6pPr lvl="5" algn="l">
              <a:lnSpc>
                <a:spcPct val="100000"/>
              </a:lnSpc>
              <a:spcBef>
                <a:spcPts val="2000"/>
              </a:spcBef>
              <a:spcAft>
                <a:spcPts val="0"/>
              </a:spcAft>
              <a:buClr>
                <a:schemeClr val="lt1"/>
              </a:buClr>
              <a:buSzPts val="4200"/>
              <a:buNone/>
              <a:defRPr sz="4200">
                <a:solidFill>
                  <a:schemeClr val="lt1"/>
                </a:solidFill>
              </a:defRPr>
            </a:lvl6pPr>
            <a:lvl7pPr lvl="6" algn="l">
              <a:lnSpc>
                <a:spcPct val="100000"/>
              </a:lnSpc>
              <a:spcBef>
                <a:spcPts val="3300"/>
              </a:spcBef>
              <a:spcAft>
                <a:spcPts val="0"/>
              </a:spcAft>
              <a:buClr>
                <a:schemeClr val="lt1"/>
              </a:buClr>
              <a:buSzPts val="4200"/>
              <a:buNone/>
              <a:defRPr sz="4200">
                <a:solidFill>
                  <a:schemeClr val="lt1"/>
                </a:solidFill>
              </a:defRPr>
            </a:lvl7pPr>
            <a:lvl8pPr lvl="7" algn="l">
              <a:lnSpc>
                <a:spcPct val="100000"/>
              </a:lnSpc>
              <a:spcBef>
                <a:spcPts val="1600"/>
              </a:spcBef>
              <a:spcAft>
                <a:spcPts val="0"/>
              </a:spcAft>
              <a:buClr>
                <a:schemeClr val="lt1"/>
              </a:buClr>
              <a:buSzPts val="4200"/>
              <a:buNone/>
              <a:defRPr sz="4200">
                <a:solidFill>
                  <a:schemeClr val="lt1"/>
                </a:solidFill>
              </a:defRPr>
            </a:lvl8pPr>
            <a:lvl9pPr lvl="8" algn="l">
              <a:lnSpc>
                <a:spcPct val="100000"/>
              </a:lnSpc>
              <a:spcBef>
                <a:spcPts val="1600"/>
              </a:spcBef>
              <a:spcAft>
                <a:spcPts val="0"/>
              </a:spcAft>
              <a:buClr>
                <a:schemeClr val="lt1"/>
              </a:buClr>
              <a:buSzPts val="4200"/>
              <a:buNone/>
              <a:defRPr sz="4200">
                <a:solidFill>
                  <a:schemeClr val="lt1"/>
                </a:solidFill>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2 Quote w/ Image Turquoise" showMasterSp="0">
  <p:cSld name="52 Quote w/ Image Turquoise">
    <p:bg>
      <p:bgPr>
        <a:solidFill>
          <a:schemeClr val="accent4"/>
        </a:solidFill>
      </p:bgPr>
    </p:bg>
    <p:spTree>
      <p:nvGrpSpPr>
        <p:cNvPr id="236" name="Shape 236"/>
        <p:cNvGrpSpPr/>
        <p:nvPr/>
      </p:nvGrpSpPr>
      <p:grpSpPr>
        <a:xfrm>
          <a:off x="0" y="0"/>
          <a:ext cx="0" cy="0"/>
          <a:chOff x="0" y="0"/>
          <a:chExt cx="0" cy="0"/>
        </a:xfrm>
      </p:grpSpPr>
      <p:pic>
        <p:nvPicPr>
          <p:cNvPr id="237" name="Google Shape;237;p38"/>
          <p:cNvPicPr preferRelativeResize="0"/>
          <p:nvPr/>
        </p:nvPicPr>
        <p:blipFill rotWithShape="1">
          <a:blip r:embed="rId2">
            <a:alphaModFix/>
          </a:blip>
          <a:srcRect b="0" l="0" r="0" t="0"/>
          <a:stretch/>
        </p:blipFill>
        <p:spPr>
          <a:xfrm>
            <a:off x="487213" y="6212307"/>
            <a:ext cx="481778" cy="161878"/>
          </a:xfrm>
          <a:prstGeom prst="rect">
            <a:avLst/>
          </a:prstGeom>
          <a:noFill/>
          <a:ln>
            <a:noFill/>
          </a:ln>
        </p:spPr>
      </p:pic>
      <p:sp>
        <p:nvSpPr>
          <p:cNvPr id="238" name="Google Shape;238;p38"/>
          <p:cNvSpPr/>
          <p:nvPr/>
        </p:nvSpPr>
        <p:spPr>
          <a:xfrm>
            <a:off x="2125193" y="6246755"/>
            <a:ext cx="4563900" cy="276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chemeClr val="lt1"/>
                </a:solidFill>
                <a:latin typeface="Public Sans"/>
                <a:ea typeface="Public Sans"/>
                <a:cs typeface="Public Sans"/>
                <a:sym typeface="Public Sans"/>
              </a:rPr>
              <a:t>© Okta and/or its affiliates. All rights reserved. Confidential Information of Okta – For Recipient’s Internal Use Only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600"/>
              <a:buFont typeface="Arial"/>
              <a:buNone/>
            </a:pPr>
            <a:r>
              <a:t/>
            </a:r>
            <a:endParaRPr b="0" i="0" sz="600" u="none" cap="none" strike="noStrike">
              <a:solidFill>
                <a:srgbClr val="BFBFBF"/>
              </a:solidFill>
              <a:latin typeface="Public Sans"/>
              <a:ea typeface="Public Sans"/>
              <a:cs typeface="Public Sans"/>
              <a:sym typeface="Public Sans"/>
            </a:endParaRPr>
          </a:p>
        </p:txBody>
      </p:sp>
      <p:sp>
        <p:nvSpPr>
          <p:cNvPr id="239" name="Google Shape;239;p38"/>
          <p:cNvSpPr/>
          <p:nvPr/>
        </p:nvSpPr>
        <p:spPr>
          <a:xfrm>
            <a:off x="502888" y="719722"/>
            <a:ext cx="894209" cy="760896"/>
          </a:xfrm>
          <a:custGeom>
            <a:rect b="b" l="l" r="r" t="t"/>
            <a:pathLst>
              <a:path extrusionOk="0" h="2099024" w="2466784">
                <a:moveTo>
                  <a:pt x="459676" y="1202627"/>
                </a:moveTo>
                <a:lnTo>
                  <a:pt x="934688" y="1202627"/>
                </a:lnTo>
                <a:lnTo>
                  <a:pt x="934688" y="2099024"/>
                </a:lnTo>
                <a:lnTo>
                  <a:pt x="0" y="2099024"/>
                </a:lnTo>
                <a:lnTo>
                  <a:pt x="0" y="1202627"/>
                </a:lnTo>
                <a:cubicBezTo>
                  <a:pt x="0" y="635603"/>
                  <a:pt x="191453" y="237363"/>
                  <a:pt x="750761" y="0"/>
                </a:cubicBezTo>
                <a:lnTo>
                  <a:pt x="950024" y="359950"/>
                </a:lnTo>
                <a:cubicBezTo>
                  <a:pt x="551402" y="536162"/>
                  <a:pt x="459676" y="766001"/>
                  <a:pt x="459676" y="1202627"/>
                </a:cubicBezTo>
                <a:close/>
                <a:moveTo>
                  <a:pt x="1976438" y="1202627"/>
                </a:moveTo>
                <a:lnTo>
                  <a:pt x="2451449" y="1202627"/>
                </a:lnTo>
                <a:lnTo>
                  <a:pt x="2451449" y="2099024"/>
                </a:lnTo>
                <a:lnTo>
                  <a:pt x="1516761" y="2099024"/>
                </a:lnTo>
                <a:lnTo>
                  <a:pt x="1516761" y="1202627"/>
                </a:lnTo>
                <a:cubicBezTo>
                  <a:pt x="1516761" y="635603"/>
                  <a:pt x="1708214" y="237363"/>
                  <a:pt x="2267522" y="0"/>
                </a:cubicBezTo>
                <a:lnTo>
                  <a:pt x="2466785" y="359950"/>
                </a:lnTo>
                <a:cubicBezTo>
                  <a:pt x="2068449" y="536162"/>
                  <a:pt x="1976438" y="766001"/>
                  <a:pt x="1976438" y="120262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240" name="Google Shape;240;p38"/>
          <p:cNvSpPr txBox="1"/>
          <p:nvPr>
            <p:ph idx="1" type="subTitle"/>
          </p:nvPr>
        </p:nvSpPr>
        <p:spPr>
          <a:xfrm>
            <a:off x="499087" y="1631850"/>
            <a:ext cx="6282300" cy="2826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9 Section Divider Lilac" showMasterSp="0">
  <p:cSld name="39 Section Divider Lilac">
    <p:bg>
      <p:bgPr>
        <a:solidFill>
          <a:schemeClr val="accent1"/>
        </a:solidFill>
      </p:bgPr>
    </p:bg>
    <p:spTree>
      <p:nvGrpSpPr>
        <p:cNvPr id="241" name="Shape 241"/>
        <p:cNvGrpSpPr/>
        <p:nvPr/>
      </p:nvGrpSpPr>
      <p:grpSpPr>
        <a:xfrm>
          <a:off x="0" y="0"/>
          <a:ext cx="0" cy="0"/>
          <a:chOff x="0" y="0"/>
          <a:chExt cx="0" cy="0"/>
        </a:xfrm>
      </p:grpSpPr>
      <p:sp>
        <p:nvSpPr>
          <p:cNvPr id="242" name="Google Shape;242;p39"/>
          <p:cNvSpPr txBox="1"/>
          <p:nvPr>
            <p:ph type="title"/>
          </p:nvPr>
        </p:nvSpPr>
        <p:spPr>
          <a:xfrm>
            <a:off x="385540" y="431552"/>
            <a:ext cx="1086300" cy="469500"/>
          </a:xfrm>
          <a:prstGeom prst="rect">
            <a:avLst/>
          </a:prstGeom>
          <a:noFill/>
          <a:ln>
            <a:noFill/>
          </a:ln>
        </p:spPr>
        <p:txBody>
          <a:bodyPr anchorCtr="0" anchor="t" bIns="45700" lIns="91425" spcFirstLastPara="1" rIns="91425" wrap="square" tIns="45700">
            <a:noAutofit/>
          </a:bodyPr>
          <a:lstStyle>
            <a:lvl1pPr lvl="0" algn="l">
              <a:lnSpc>
                <a:spcPct val="85000"/>
              </a:lnSpc>
              <a:spcBef>
                <a:spcPts val="0"/>
              </a:spcBef>
              <a:spcAft>
                <a:spcPts val="0"/>
              </a:spcAft>
              <a:buClr>
                <a:schemeClr val="lt1"/>
              </a:buClr>
              <a:buSzPts val="3600"/>
              <a:buFont typeface="Public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43" name="Google Shape;243;p39"/>
          <p:cNvPicPr preferRelativeResize="0"/>
          <p:nvPr/>
        </p:nvPicPr>
        <p:blipFill rotWithShape="1">
          <a:blip r:embed="rId2">
            <a:alphaModFix/>
          </a:blip>
          <a:srcRect b="0" l="0" r="0" t="0"/>
          <a:stretch/>
        </p:blipFill>
        <p:spPr>
          <a:xfrm>
            <a:off x="487213" y="6212307"/>
            <a:ext cx="481778" cy="161878"/>
          </a:xfrm>
          <a:prstGeom prst="rect">
            <a:avLst/>
          </a:prstGeom>
          <a:noFill/>
          <a:ln>
            <a:noFill/>
          </a:ln>
        </p:spPr>
      </p:pic>
      <p:sp>
        <p:nvSpPr>
          <p:cNvPr id="244" name="Google Shape;244;p39"/>
          <p:cNvSpPr/>
          <p:nvPr/>
        </p:nvSpPr>
        <p:spPr>
          <a:xfrm>
            <a:off x="7215808" y="6246755"/>
            <a:ext cx="4563900" cy="276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chemeClr val="lt1"/>
                </a:solidFill>
                <a:latin typeface="Public Sans"/>
                <a:ea typeface="Public Sans"/>
                <a:cs typeface="Public Sans"/>
                <a:sym typeface="Public Sans"/>
              </a:rPr>
              <a:t>© Okta and/or its affiliates. All rights reserved. Confidential Information of Okta – For Recipient’s Internal Use Only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600"/>
              <a:buFont typeface="Arial"/>
              <a:buNone/>
            </a:pPr>
            <a:r>
              <a:t/>
            </a:r>
            <a:endParaRPr b="0" i="0" sz="600" u="none" cap="none" strike="noStrike">
              <a:solidFill>
                <a:srgbClr val="BFBFBF"/>
              </a:solidFill>
              <a:latin typeface="Public Sans"/>
              <a:ea typeface="Public Sans"/>
              <a:cs typeface="Public Sans"/>
              <a:sym typeface="Public Sans"/>
            </a:endParaRPr>
          </a:p>
        </p:txBody>
      </p:sp>
      <p:sp>
        <p:nvSpPr>
          <p:cNvPr id="245" name="Google Shape;245;p39"/>
          <p:cNvSpPr txBox="1"/>
          <p:nvPr>
            <p:ph idx="1" type="subTitle"/>
          </p:nvPr>
        </p:nvSpPr>
        <p:spPr>
          <a:xfrm>
            <a:off x="3310350" y="495300"/>
            <a:ext cx="8011800" cy="50799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7500"/>
              <a:buNone/>
              <a:defRPr sz="7500">
                <a:solidFill>
                  <a:schemeClr val="lt1"/>
                </a:solidFill>
              </a:defRPr>
            </a:lvl1pPr>
            <a:lvl2pPr lvl="1" algn="l">
              <a:lnSpc>
                <a:spcPct val="100000"/>
              </a:lnSpc>
              <a:spcBef>
                <a:spcPts val="800"/>
              </a:spcBef>
              <a:spcAft>
                <a:spcPts val="0"/>
              </a:spcAft>
              <a:buClr>
                <a:schemeClr val="lt1"/>
              </a:buClr>
              <a:buSzPts val="7500"/>
              <a:buNone/>
              <a:defRPr sz="7500">
                <a:solidFill>
                  <a:schemeClr val="lt1"/>
                </a:solidFill>
              </a:defRPr>
            </a:lvl2pPr>
            <a:lvl3pPr lvl="2" algn="l">
              <a:lnSpc>
                <a:spcPct val="100000"/>
              </a:lnSpc>
              <a:spcBef>
                <a:spcPts val="800"/>
              </a:spcBef>
              <a:spcAft>
                <a:spcPts val="0"/>
              </a:spcAft>
              <a:buClr>
                <a:schemeClr val="lt1"/>
              </a:buClr>
              <a:buSzPts val="7500"/>
              <a:buNone/>
              <a:defRPr sz="7500">
                <a:solidFill>
                  <a:schemeClr val="lt1"/>
                </a:solidFill>
              </a:defRPr>
            </a:lvl3pPr>
            <a:lvl4pPr lvl="3" algn="l">
              <a:lnSpc>
                <a:spcPct val="100000"/>
              </a:lnSpc>
              <a:spcBef>
                <a:spcPts val="1400"/>
              </a:spcBef>
              <a:spcAft>
                <a:spcPts val="0"/>
              </a:spcAft>
              <a:buClr>
                <a:schemeClr val="lt1"/>
              </a:buClr>
              <a:buSzPts val="7500"/>
              <a:buNone/>
              <a:defRPr sz="7500">
                <a:solidFill>
                  <a:schemeClr val="lt1"/>
                </a:solidFill>
              </a:defRPr>
            </a:lvl4pPr>
            <a:lvl5pPr lvl="4" algn="l">
              <a:lnSpc>
                <a:spcPct val="100000"/>
              </a:lnSpc>
              <a:spcBef>
                <a:spcPts val="1400"/>
              </a:spcBef>
              <a:spcAft>
                <a:spcPts val="0"/>
              </a:spcAft>
              <a:buClr>
                <a:schemeClr val="lt1"/>
              </a:buClr>
              <a:buSzPts val="7500"/>
              <a:buNone/>
              <a:defRPr sz="7500">
                <a:solidFill>
                  <a:schemeClr val="lt1"/>
                </a:solidFill>
              </a:defRPr>
            </a:lvl5pPr>
            <a:lvl6pPr lvl="5" algn="l">
              <a:lnSpc>
                <a:spcPct val="100000"/>
              </a:lnSpc>
              <a:spcBef>
                <a:spcPts val="2000"/>
              </a:spcBef>
              <a:spcAft>
                <a:spcPts val="0"/>
              </a:spcAft>
              <a:buClr>
                <a:schemeClr val="lt1"/>
              </a:buClr>
              <a:buSzPts val="7500"/>
              <a:buNone/>
              <a:defRPr sz="7500">
                <a:solidFill>
                  <a:schemeClr val="lt1"/>
                </a:solidFill>
              </a:defRPr>
            </a:lvl6pPr>
            <a:lvl7pPr lvl="6" algn="l">
              <a:lnSpc>
                <a:spcPct val="100000"/>
              </a:lnSpc>
              <a:spcBef>
                <a:spcPts val="3300"/>
              </a:spcBef>
              <a:spcAft>
                <a:spcPts val="0"/>
              </a:spcAft>
              <a:buClr>
                <a:schemeClr val="lt1"/>
              </a:buClr>
              <a:buSzPts val="7500"/>
              <a:buNone/>
              <a:defRPr sz="7500">
                <a:solidFill>
                  <a:schemeClr val="lt1"/>
                </a:solidFill>
              </a:defRPr>
            </a:lvl7pPr>
            <a:lvl8pPr lvl="7" algn="l">
              <a:lnSpc>
                <a:spcPct val="100000"/>
              </a:lnSpc>
              <a:spcBef>
                <a:spcPts val="1600"/>
              </a:spcBef>
              <a:spcAft>
                <a:spcPts val="0"/>
              </a:spcAft>
              <a:buClr>
                <a:schemeClr val="lt1"/>
              </a:buClr>
              <a:buSzPts val="7500"/>
              <a:buNone/>
              <a:defRPr sz="7500">
                <a:solidFill>
                  <a:schemeClr val="lt1"/>
                </a:solidFill>
              </a:defRPr>
            </a:lvl8pPr>
            <a:lvl9pPr lvl="8" algn="l">
              <a:lnSpc>
                <a:spcPct val="100000"/>
              </a:lnSpc>
              <a:spcBef>
                <a:spcPts val="1600"/>
              </a:spcBef>
              <a:spcAft>
                <a:spcPts val="0"/>
              </a:spcAft>
              <a:buClr>
                <a:schemeClr val="lt1"/>
              </a:buClr>
              <a:buSzPts val="7500"/>
              <a:buNone/>
              <a:defRPr sz="7500">
                <a:solidFill>
                  <a:schemeClr val="lt1"/>
                </a:solidFill>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 Section Divider w/ Visual Lilac" showMasterSp="0">
  <p:cSld name="40 Section Divider w/ Visual Lilac">
    <p:bg>
      <p:bgPr>
        <a:solidFill>
          <a:schemeClr val="accent1"/>
        </a:solidFill>
      </p:bgPr>
    </p:bg>
    <p:spTree>
      <p:nvGrpSpPr>
        <p:cNvPr id="246" name="Shape 246"/>
        <p:cNvGrpSpPr/>
        <p:nvPr/>
      </p:nvGrpSpPr>
      <p:grpSpPr>
        <a:xfrm>
          <a:off x="0" y="0"/>
          <a:ext cx="0" cy="0"/>
          <a:chOff x="0" y="0"/>
          <a:chExt cx="0" cy="0"/>
        </a:xfrm>
      </p:grpSpPr>
      <p:sp>
        <p:nvSpPr>
          <p:cNvPr id="247" name="Google Shape;247;p40"/>
          <p:cNvSpPr txBox="1"/>
          <p:nvPr>
            <p:ph type="title"/>
          </p:nvPr>
        </p:nvSpPr>
        <p:spPr>
          <a:xfrm>
            <a:off x="385540" y="431552"/>
            <a:ext cx="1086300" cy="469500"/>
          </a:xfrm>
          <a:prstGeom prst="rect">
            <a:avLst/>
          </a:prstGeom>
          <a:noFill/>
          <a:ln>
            <a:noFill/>
          </a:ln>
        </p:spPr>
        <p:txBody>
          <a:bodyPr anchorCtr="0" anchor="t" bIns="45700" lIns="91425" spcFirstLastPara="1" rIns="91425" wrap="square" tIns="45700">
            <a:noAutofit/>
          </a:bodyPr>
          <a:lstStyle>
            <a:lvl1pPr lvl="0" algn="l">
              <a:lnSpc>
                <a:spcPct val="85000"/>
              </a:lnSpc>
              <a:spcBef>
                <a:spcPts val="0"/>
              </a:spcBef>
              <a:spcAft>
                <a:spcPts val="0"/>
              </a:spcAft>
              <a:buClr>
                <a:schemeClr val="lt1"/>
              </a:buClr>
              <a:buSzPts val="3600"/>
              <a:buFont typeface="Public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48" name="Google Shape;248;p40"/>
          <p:cNvPicPr preferRelativeResize="0"/>
          <p:nvPr/>
        </p:nvPicPr>
        <p:blipFill rotWithShape="1">
          <a:blip r:embed="rId2">
            <a:alphaModFix/>
          </a:blip>
          <a:srcRect b="0" l="0" r="0" t="0"/>
          <a:stretch/>
        </p:blipFill>
        <p:spPr>
          <a:xfrm>
            <a:off x="487213" y="6212307"/>
            <a:ext cx="481778" cy="161878"/>
          </a:xfrm>
          <a:prstGeom prst="rect">
            <a:avLst/>
          </a:prstGeom>
          <a:noFill/>
          <a:ln>
            <a:noFill/>
          </a:ln>
        </p:spPr>
      </p:pic>
      <p:sp>
        <p:nvSpPr>
          <p:cNvPr id="249" name="Google Shape;249;p40"/>
          <p:cNvSpPr/>
          <p:nvPr/>
        </p:nvSpPr>
        <p:spPr>
          <a:xfrm>
            <a:off x="3348658" y="6246755"/>
            <a:ext cx="4563900" cy="276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chemeClr val="lt1"/>
                </a:solidFill>
                <a:latin typeface="Public Sans"/>
                <a:ea typeface="Public Sans"/>
                <a:cs typeface="Public Sans"/>
                <a:sym typeface="Public Sans"/>
              </a:rPr>
              <a:t>© Okta and/or its affiliates. All rights reserved. Confidential Information of Okta – For Recipient’s Internal Use Only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600"/>
              <a:buFont typeface="Arial"/>
              <a:buNone/>
            </a:pPr>
            <a:r>
              <a:t/>
            </a:r>
            <a:endParaRPr b="0" i="0" sz="600" u="none" cap="none" strike="noStrike">
              <a:solidFill>
                <a:srgbClr val="BFBFBF"/>
              </a:solidFill>
              <a:latin typeface="Public Sans"/>
              <a:ea typeface="Public Sans"/>
              <a:cs typeface="Public Sans"/>
              <a:sym typeface="Public Sans"/>
            </a:endParaRPr>
          </a:p>
        </p:txBody>
      </p:sp>
      <p:sp>
        <p:nvSpPr>
          <p:cNvPr id="250" name="Google Shape;250;p40"/>
          <p:cNvSpPr txBox="1"/>
          <p:nvPr>
            <p:ph idx="1" type="subTitle"/>
          </p:nvPr>
        </p:nvSpPr>
        <p:spPr>
          <a:xfrm>
            <a:off x="2327725" y="495300"/>
            <a:ext cx="5468700" cy="50799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7500"/>
              <a:buNone/>
              <a:defRPr sz="7500">
                <a:solidFill>
                  <a:schemeClr val="lt1"/>
                </a:solidFill>
              </a:defRPr>
            </a:lvl1pPr>
            <a:lvl2pPr lvl="1" algn="l">
              <a:lnSpc>
                <a:spcPct val="88000"/>
              </a:lnSpc>
              <a:spcBef>
                <a:spcPts val="0"/>
              </a:spcBef>
              <a:spcAft>
                <a:spcPts val="0"/>
              </a:spcAft>
              <a:buClr>
                <a:schemeClr val="lt1"/>
              </a:buClr>
              <a:buSzPts val="7500"/>
              <a:buNone/>
              <a:defRPr sz="7500">
                <a:solidFill>
                  <a:schemeClr val="lt1"/>
                </a:solidFill>
              </a:defRPr>
            </a:lvl2pPr>
            <a:lvl3pPr lvl="2" algn="l">
              <a:lnSpc>
                <a:spcPct val="88000"/>
              </a:lnSpc>
              <a:spcBef>
                <a:spcPts val="0"/>
              </a:spcBef>
              <a:spcAft>
                <a:spcPts val="0"/>
              </a:spcAft>
              <a:buClr>
                <a:schemeClr val="lt1"/>
              </a:buClr>
              <a:buSzPts val="7500"/>
              <a:buNone/>
              <a:defRPr sz="7500">
                <a:solidFill>
                  <a:schemeClr val="lt1"/>
                </a:solidFill>
              </a:defRPr>
            </a:lvl3pPr>
            <a:lvl4pPr lvl="3" algn="l">
              <a:lnSpc>
                <a:spcPct val="88000"/>
              </a:lnSpc>
              <a:spcBef>
                <a:spcPts val="0"/>
              </a:spcBef>
              <a:spcAft>
                <a:spcPts val="0"/>
              </a:spcAft>
              <a:buClr>
                <a:schemeClr val="lt1"/>
              </a:buClr>
              <a:buSzPts val="7500"/>
              <a:buNone/>
              <a:defRPr sz="7500">
                <a:solidFill>
                  <a:schemeClr val="lt1"/>
                </a:solidFill>
              </a:defRPr>
            </a:lvl4pPr>
            <a:lvl5pPr lvl="4" algn="l">
              <a:lnSpc>
                <a:spcPct val="88000"/>
              </a:lnSpc>
              <a:spcBef>
                <a:spcPts val="0"/>
              </a:spcBef>
              <a:spcAft>
                <a:spcPts val="0"/>
              </a:spcAft>
              <a:buClr>
                <a:schemeClr val="lt1"/>
              </a:buClr>
              <a:buSzPts val="7500"/>
              <a:buNone/>
              <a:defRPr sz="7500">
                <a:solidFill>
                  <a:schemeClr val="lt1"/>
                </a:solidFill>
              </a:defRPr>
            </a:lvl5pPr>
            <a:lvl6pPr lvl="5" algn="l">
              <a:lnSpc>
                <a:spcPct val="88000"/>
              </a:lnSpc>
              <a:spcBef>
                <a:spcPts val="0"/>
              </a:spcBef>
              <a:spcAft>
                <a:spcPts val="0"/>
              </a:spcAft>
              <a:buClr>
                <a:schemeClr val="lt1"/>
              </a:buClr>
              <a:buSzPts val="7500"/>
              <a:buNone/>
              <a:defRPr sz="7500">
                <a:solidFill>
                  <a:schemeClr val="lt1"/>
                </a:solidFill>
              </a:defRPr>
            </a:lvl6pPr>
            <a:lvl7pPr lvl="6" algn="l">
              <a:lnSpc>
                <a:spcPct val="88000"/>
              </a:lnSpc>
              <a:spcBef>
                <a:spcPts val="0"/>
              </a:spcBef>
              <a:spcAft>
                <a:spcPts val="0"/>
              </a:spcAft>
              <a:buClr>
                <a:schemeClr val="lt1"/>
              </a:buClr>
              <a:buSzPts val="7500"/>
              <a:buNone/>
              <a:defRPr sz="7500">
                <a:solidFill>
                  <a:schemeClr val="lt1"/>
                </a:solidFill>
              </a:defRPr>
            </a:lvl7pPr>
            <a:lvl8pPr lvl="7" algn="l">
              <a:lnSpc>
                <a:spcPct val="88000"/>
              </a:lnSpc>
              <a:spcBef>
                <a:spcPts val="0"/>
              </a:spcBef>
              <a:spcAft>
                <a:spcPts val="0"/>
              </a:spcAft>
              <a:buClr>
                <a:schemeClr val="lt1"/>
              </a:buClr>
              <a:buSzPts val="7500"/>
              <a:buNone/>
              <a:defRPr sz="7500">
                <a:solidFill>
                  <a:schemeClr val="lt1"/>
                </a:solidFill>
              </a:defRPr>
            </a:lvl8pPr>
            <a:lvl9pPr lvl="8" algn="l">
              <a:lnSpc>
                <a:spcPct val="88000"/>
              </a:lnSpc>
              <a:spcBef>
                <a:spcPts val="0"/>
              </a:spcBef>
              <a:spcAft>
                <a:spcPts val="0"/>
              </a:spcAft>
              <a:buClr>
                <a:schemeClr val="lt1"/>
              </a:buClr>
              <a:buSzPts val="7500"/>
              <a:buNone/>
              <a:defRPr sz="7500">
                <a:solidFill>
                  <a:schemeClr val="lt1"/>
                </a:solidFill>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7 Section Divider Turquoise" showMasterSp="0">
  <p:cSld name="47 Section Divider Turquoise">
    <p:bg>
      <p:bgPr>
        <a:solidFill>
          <a:schemeClr val="accent4"/>
        </a:solidFill>
      </p:bgPr>
    </p:bg>
    <p:spTree>
      <p:nvGrpSpPr>
        <p:cNvPr id="251" name="Shape 251"/>
        <p:cNvGrpSpPr/>
        <p:nvPr/>
      </p:nvGrpSpPr>
      <p:grpSpPr>
        <a:xfrm>
          <a:off x="0" y="0"/>
          <a:ext cx="0" cy="0"/>
          <a:chOff x="0" y="0"/>
          <a:chExt cx="0" cy="0"/>
        </a:xfrm>
      </p:grpSpPr>
      <p:sp>
        <p:nvSpPr>
          <p:cNvPr id="252" name="Google Shape;252;p41"/>
          <p:cNvSpPr txBox="1"/>
          <p:nvPr>
            <p:ph type="title"/>
          </p:nvPr>
        </p:nvSpPr>
        <p:spPr>
          <a:xfrm>
            <a:off x="385540" y="431552"/>
            <a:ext cx="1086300" cy="469500"/>
          </a:xfrm>
          <a:prstGeom prst="rect">
            <a:avLst/>
          </a:prstGeom>
          <a:noFill/>
          <a:ln>
            <a:noFill/>
          </a:ln>
        </p:spPr>
        <p:txBody>
          <a:bodyPr anchorCtr="0" anchor="t" bIns="45700" lIns="91425" spcFirstLastPara="1" rIns="91425" wrap="square" tIns="45700">
            <a:noAutofit/>
          </a:bodyPr>
          <a:lstStyle>
            <a:lvl1pPr lvl="0" algn="l">
              <a:lnSpc>
                <a:spcPct val="85000"/>
              </a:lnSpc>
              <a:spcBef>
                <a:spcPts val="0"/>
              </a:spcBef>
              <a:spcAft>
                <a:spcPts val="0"/>
              </a:spcAft>
              <a:buClr>
                <a:schemeClr val="lt1"/>
              </a:buClr>
              <a:buSzPts val="3600"/>
              <a:buFont typeface="Public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3" name="Google Shape;253;p41"/>
          <p:cNvPicPr preferRelativeResize="0"/>
          <p:nvPr/>
        </p:nvPicPr>
        <p:blipFill rotWithShape="1">
          <a:blip r:embed="rId2">
            <a:alphaModFix/>
          </a:blip>
          <a:srcRect b="0" l="0" r="0" t="0"/>
          <a:stretch/>
        </p:blipFill>
        <p:spPr>
          <a:xfrm>
            <a:off x="487213" y="6212307"/>
            <a:ext cx="481778" cy="161878"/>
          </a:xfrm>
          <a:prstGeom prst="rect">
            <a:avLst/>
          </a:prstGeom>
          <a:noFill/>
          <a:ln>
            <a:noFill/>
          </a:ln>
        </p:spPr>
      </p:pic>
      <p:sp>
        <p:nvSpPr>
          <p:cNvPr id="254" name="Google Shape;254;p41"/>
          <p:cNvSpPr/>
          <p:nvPr/>
        </p:nvSpPr>
        <p:spPr>
          <a:xfrm>
            <a:off x="7215808" y="6246755"/>
            <a:ext cx="4563900" cy="276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chemeClr val="lt1"/>
                </a:solidFill>
                <a:latin typeface="Public Sans"/>
                <a:ea typeface="Public Sans"/>
                <a:cs typeface="Public Sans"/>
                <a:sym typeface="Public Sans"/>
              </a:rPr>
              <a:t>© Okta and/or its affiliates. All rights reserved. Confidential Information of Okta – For Recipient’s Internal Use Only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600"/>
              <a:buFont typeface="Arial"/>
              <a:buNone/>
            </a:pPr>
            <a:r>
              <a:t/>
            </a:r>
            <a:endParaRPr b="0" i="0" sz="600" u="none" cap="none" strike="noStrike">
              <a:solidFill>
                <a:srgbClr val="BFBFBF"/>
              </a:solidFill>
              <a:latin typeface="Public Sans"/>
              <a:ea typeface="Public Sans"/>
              <a:cs typeface="Public Sans"/>
              <a:sym typeface="Public Sans"/>
            </a:endParaRPr>
          </a:p>
        </p:txBody>
      </p:sp>
      <p:sp>
        <p:nvSpPr>
          <p:cNvPr id="255" name="Google Shape;255;p41"/>
          <p:cNvSpPr txBox="1"/>
          <p:nvPr>
            <p:ph idx="1" type="subTitle"/>
          </p:nvPr>
        </p:nvSpPr>
        <p:spPr>
          <a:xfrm>
            <a:off x="3310350" y="495300"/>
            <a:ext cx="8011800" cy="50799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7500"/>
              <a:buNone/>
              <a:defRPr sz="7500">
                <a:solidFill>
                  <a:schemeClr val="lt1"/>
                </a:solidFill>
              </a:defRPr>
            </a:lvl1pPr>
            <a:lvl2pPr lvl="1" algn="l">
              <a:lnSpc>
                <a:spcPct val="100000"/>
              </a:lnSpc>
              <a:spcBef>
                <a:spcPts val="800"/>
              </a:spcBef>
              <a:spcAft>
                <a:spcPts val="0"/>
              </a:spcAft>
              <a:buClr>
                <a:schemeClr val="lt1"/>
              </a:buClr>
              <a:buSzPts val="7500"/>
              <a:buNone/>
              <a:defRPr sz="7500">
                <a:solidFill>
                  <a:schemeClr val="lt1"/>
                </a:solidFill>
              </a:defRPr>
            </a:lvl2pPr>
            <a:lvl3pPr lvl="2" algn="l">
              <a:lnSpc>
                <a:spcPct val="100000"/>
              </a:lnSpc>
              <a:spcBef>
                <a:spcPts val="800"/>
              </a:spcBef>
              <a:spcAft>
                <a:spcPts val="0"/>
              </a:spcAft>
              <a:buClr>
                <a:schemeClr val="lt1"/>
              </a:buClr>
              <a:buSzPts val="7500"/>
              <a:buNone/>
              <a:defRPr sz="7500">
                <a:solidFill>
                  <a:schemeClr val="lt1"/>
                </a:solidFill>
              </a:defRPr>
            </a:lvl3pPr>
            <a:lvl4pPr lvl="3" algn="l">
              <a:lnSpc>
                <a:spcPct val="100000"/>
              </a:lnSpc>
              <a:spcBef>
                <a:spcPts val="1400"/>
              </a:spcBef>
              <a:spcAft>
                <a:spcPts val="0"/>
              </a:spcAft>
              <a:buClr>
                <a:schemeClr val="lt1"/>
              </a:buClr>
              <a:buSzPts val="7500"/>
              <a:buNone/>
              <a:defRPr sz="7500">
                <a:solidFill>
                  <a:schemeClr val="lt1"/>
                </a:solidFill>
              </a:defRPr>
            </a:lvl4pPr>
            <a:lvl5pPr lvl="4" algn="l">
              <a:lnSpc>
                <a:spcPct val="100000"/>
              </a:lnSpc>
              <a:spcBef>
                <a:spcPts val="1400"/>
              </a:spcBef>
              <a:spcAft>
                <a:spcPts val="0"/>
              </a:spcAft>
              <a:buClr>
                <a:schemeClr val="lt1"/>
              </a:buClr>
              <a:buSzPts val="7500"/>
              <a:buNone/>
              <a:defRPr sz="7500">
                <a:solidFill>
                  <a:schemeClr val="lt1"/>
                </a:solidFill>
              </a:defRPr>
            </a:lvl5pPr>
            <a:lvl6pPr lvl="5" algn="l">
              <a:lnSpc>
                <a:spcPct val="100000"/>
              </a:lnSpc>
              <a:spcBef>
                <a:spcPts val="2000"/>
              </a:spcBef>
              <a:spcAft>
                <a:spcPts val="0"/>
              </a:spcAft>
              <a:buClr>
                <a:schemeClr val="lt1"/>
              </a:buClr>
              <a:buSzPts val="7500"/>
              <a:buNone/>
              <a:defRPr sz="7500">
                <a:solidFill>
                  <a:schemeClr val="lt1"/>
                </a:solidFill>
              </a:defRPr>
            </a:lvl6pPr>
            <a:lvl7pPr lvl="6" algn="l">
              <a:lnSpc>
                <a:spcPct val="100000"/>
              </a:lnSpc>
              <a:spcBef>
                <a:spcPts val="3300"/>
              </a:spcBef>
              <a:spcAft>
                <a:spcPts val="0"/>
              </a:spcAft>
              <a:buClr>
                <a:schemeClr val="lt1"/>
              </a:buClr>
              <a:buSzPts val="7500"/>
              <a:buNone/>
              <a:defRPr sz="7500">
                <a:solidFill>
                  <a:schemeClr val="lt1"/>
                </a:solidFill>
              </a:defRPr>
            </a:lvl7pPr>
            <a:lvl8pPr lvl="7" algn="l">
              <a:lnSpc>
                <a:spcPct val="100000"/>
              </a:lnSpc>
              <a:spcBef>
                <a:spcPts val="1600"/>
              </a:spcBef>
              <a:spcAft>
                <a:spcPts val="0"/>
              </a:spcAft>
              <a:buClr>
                <a:schemeClr val="lt1"/>
              </a:buClr>
              <a:buSzPts val="7500"/>
              <a:buNone/>
              <a:defRPr sz="7500">
                <a:solidFill>
                  <a:schemeClr val="lt1"/>
                </a:solidFill>
              </a:defRPr>
            </a:lvl8pPr>
            <a:lvl9pPr lvl="8" algn="l">
              <a:lnSpc>
                <a:spcPct val="100000"/>
              </a:lnSpc>
              <a:spcBef>
                <a:spcPts val="1600"/>
              </a:spcBef>
              <a:spcAft>
                <a:spcPts val="0"/>
              </a:spcAft>
              <a:buClr>
                <a:schemeClr val="lt1"/>
              </a:buClr>
              <a:buSzPts val="7500"/>
              <a:buNone/>
              <a:defRPr sz="7500">
                <a:solidFill>
                  <a:schemeClr val="lt1"/>
                </a:solidFill>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8 Section Divider w/ Visual Turquoise" showMasterSp="0">
  <p:cSld name="48 Section Divider w/ Visual Turquoise">
    <p:bg>
      <p:bgPr>
        <a:solidFill>
          <a:schemeClr val="accent4"/>
        </a:solidFill>
      </p:bgPr>
    </p:bg>
    <p:spTree>
      <p:nvGrpSpPr>
        <p:cNvPr id="256" name="Shape 256"/>
        <p:cNvGrpSpPr/>
        <p:nvPr/>
      </p:nvGrpSpPr>
      <p:grpSpPr>
        <a:xfrm>
          <a:off x="0" y="0"/>
          <a:ext cx="0" cy="0"/>
          <a:chOff x="0" y="0"/>
          <a:chExt cx="0" cy="0"/>
        </a:xfrm>
      </p:grpSpPr>
      <p:sp>
        <p:nvSpPr>
          <p:cNvPr id="257" name="Google Shape;257;p42"/>
          <p:cNvSpPr txBox="1"/>
          <p:nvPr>
            <p:ph type="title"/>
          </p:nvPr>
        </p:nvSpPr>
        <p:spPr>
          <a:xfrm>
            <a:off x="385540" y="431552"/>
            <a:ext cx="1086300" cy="469500"/>
          </a:xfrm>
          <a:prstGeom prst="rect">
            <a:avLst/>
          </a:prstGeom>
          <a:noFill/>
          <a:ln>
            <a:noFill/>
          </a:ln>
        </p:spPr>
        <p:txBody>
          <a:bodyPr anchorCtr="0" anchor="t" bIns="45700" lIns="91425" spcFirstLastPara="1" rIns="91425" wrap="square" tIns="45700">
            <a:noAutofit/>
          </a:bodyPr>
          <a:lstStyle>
            <a:lvl1pPr lvl="0" algn="l">
              <a:lnSpc>
                <a:spcPct val="85000"/>
              </a:lnSpc>
              <a:spcBef>
                <a:spcPts val="0"/>
              </a:spcBef>
              <a:spcAft>
                <a:spcPts val="0"/>
              </a:spcAft>
              <a:buClr>
                <a:schemeClr val="lt1"/>
              </a:buClr>
              <a:buSzPts val="3600"/>
              <a:buFont typeface="Public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8" name="Google Shape;258;p42"/>
          <p:cNvPicPr preferRelativeResize="0"/>
          <p:nvPr/>
        </p:nvPicPr>
        <p:blipFill rotWithShape="1">
          <a:blip r:embed="rId2">
            <a:alphaModFix/>
          </a:blip>
          <a:srcRect b="0" l="0" r="0" t="0"/>
          <a:stretch/>
        </p:blipFill>
        <p:spPr>
          <a:xfrm>
            <a:off x="487213" y="6212307"/>
            <a:ext cx="481778" cy="161878"/>
          </a:xfrm>
          <a:prstGeom prst="rect">
            <a:avLst/>
          </a:prstGeom>
          <a:noFill/>
          <a:ln>
            <a:noFill/>
          </a:ln>
        </p:spPr>
      </p:pic>
      <p:sp>
        <p:nvSpPr>
          <p:cNvPr id="259" name="Google Shape;259;p42"/>
          <p:cNvSpPr/>
          <p:nvPr/>
        </p:nvSpPr>
        <p:spPr>
          <a:xfrm>
            <a:off x="3348658" y="6246755"/>
            <a:ext cx="4563900" cy="276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chemeClr val="lt1"/>
                </a:solidFill>
                <a:latin typeface="Public Sans"/>
                <a:ea typeface="Public Sans"/>
                <a:cs typeface="Public Sans"/>
                <a:sym typeface="Public Sans"/>
              </a:rPr>
              <a:t>© Okta and/or its affiliates. All rights reserved. Confidential Information of Okta – For Recipient’s Internal Use Only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600"/>
              <a:buFont typeface="Arial"/>
              <a:buNone/>
            </a:pPr>
            <a:r>
              <a:t/>
            </a:r>
            <a:endParaRPr b="0" i="0" sz="600" u="none" cap="none" strike="noStrike">
              <a:solidFill>
                <a:srgbClr val="BFBFBF"/>
              </a:solidFill>
              <a:latin typeface="Public Sans"/>
              <a:ea typeface="Public Sans"/>
              <a:cs typeface="Public Sans"/>
              <a:sym typeface="Public Sans"/>
            </a:endParaRPr>
          </a:p>
        </p:txBody>
      </p:sp>
      <p:sp>
        <p:nvSpPr>
          <p:cNvPr id="260" name="Google Shape;260;p42"/>
          <p:cNvSpPr txBox="1"/>
          <p:nvPr>
            <p:ph idx="1" type="subTitle"/>
          </p:nvPr>
        </p:nvSpPr>
        <p:spPr>
          <a:xfrm>
            <a:off x="2327725" y="495300"/>
            <a:ext cx="5482800" cy="50799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7500"/>
              <a:buNone/>
              <a:defRPr sz="7500">
                <a:solidFill>
                  <a:schemeClr val="lt1"/>
                </a:solidFill>
              </a:defRPr>
            </a:lvl1pPr>
            <a:lvl2pPr lvl="1" algn="l">
              <a:lnSpc>
                <a:spcPct val="88000"/>
              </a:lnSpc>
              <a:spcBef>
                <a:spcPts val="0"/>
              </a:spcBef>
              <a:spcAft>
                <a:spcPts val="0"/>
              </a:spcAft>
              <a:buClr>
                <a:schemeClr val="lt1"/>
              </a:buClr>
              <a:buSzPts val="7500"/>
              <a:buNone/>
              <a:defRPr sz="7500">
                <a:solidFill>
                  <a:schemeClr val="lt1"/>
                </a:solidFill>
              </a:defRPr>
            </a:lvl2pPr>
            <a:lvl3pPr lvl="2" algn="l">
              <a:lnSpc>
                <a:spcPct val="88000"/>
              </a:lnSpc>
              <a:spcBef>
                <a:spcPts val="0"/>
              </a:spcBef>
              <a:spcAft>
                <a:spcPts val="0"/>
              </a:spcAft>
              <a:buClr>
                <a:schemeClr val="lt1"/>
              </a:buClr>
              <a:buSzPts val="7500"/>
              <a:buNone/>
              <a:defRPr sz="7500">
                <a:solidFill>
                  <a:schemeClr val="lt1"/>
                </a:solidFill>
              </a:defRPr>
            </a:lvl3pPr>
            <a:lvl4pPr lvl="3" algn="l">
              <a:lnSpc>
                <a:spcPct val="88000"/>
              </a:lnSpc>
              <a:spcBef>
                <a:spcPts val="0"/>
              </a:spcBef>
              <a:spcAft>
                <a:spcPts val="0"/>
              </a:spcAft>
              <a:buClr>
                <a:schemeClr val="lt1"/>
              </a:buClr>
              <a:buSzPts val="7500"/>
              <a:buNone/>
              <a:defRPr sz="7500">
                <a:solidFill>
                  <a:schemeClr val="lt1"/>
                </a:solidFill>
              </a:defRPr>
            </a:lvl4pPr>
            <a:lvl5pPr lvl="4" algn="l">
              <a:lnSpc>
                <a:spcPct val="88000"/>
              </a:lnSpc>
              <a:spcBef>
                <a:spcPts val="0"/>
              </a:spcBef>
              <a:spcAft>
                <a:spcPts val="0"/>
              </a:spcAft>
              <a:buClr>
                <a:schemeClr val="lt1"/>
              </a:buClr>
              <a:buSzPts val="7500"/>
              <a:buNone/>
              <a:defRPr sz="7500">
                <a:solidFill>
                  <a:schemeClr val="lt1"/>
                </a:solidFill>
              </a:defRPr>
            </a:lvl5pPr>
            <a:lvl6pPr lvl="5" algn="l">
              <a:lnSpc>
                <a:spcPct val="88000"/>
              </a:lnSpc>
              <a:spcBef>
                <a:spcPts val="0"/>
              </a:spcBef>
              <a:spcAft>
                <a:spcPts val="0"/>
              </a:spcAft>
              <a:buClr>
                <a:schemeClr val="lt1"/>
              </a:buClr>
              <a:buSzPts val="7500"/>
              <a:buNone/>
              <a:defRPr sz="7500">
                <a:solidFill>
                  <a:schemeClr val="lt1"/>
                </a:solidFill>
              </a:defRPr>
            </a:lvl6pPr>
            <a:lvl7pPr lvl="6" algn="l">
              <a:lnSpc>
                <a:spcPct val="88000"/>
              </a:lnSpc>
              <a:spcBef>
                <a:spcPts val="0"/>
              </a:spcBef>
              <a:spcAft>
                <a:spcPts val="0"/>
              </a:spcAft>
              <a:buClr>
                <a:schemeClr val="lt1"/>
              </a:buClr>
              <a:buSzPts val="7500"/>
              <a:buNone/>
              <a:defRPr sz="7500">
                <a:solidFill>
                  <a:schemeClr val="lt1"/>
                </a:solidFill>
              </a:defRPr>
            </a:lvl7pPr>
            <a:lvl8pPr lvl="7" algn="l">
              <a:lnSpc>
                <a:spcPct val="88000"/>
              </a:lnSpc>
              <a:spcBef>
                <a:spcPts val="0"/>
              </a:spcBef>
              <a:spcAft>
                <a:spcPts val="0"/>
              </a:spcAft>
              <a:buClr>
                <a:schemeClr val="lt1"/>
              </a:buClr>
              <a:buSzPts val="7500"/>
              <a:buNone/>
              <a:defRPr sz="7500">
                <a:solidFill>
                  <a:schemeClr val="lt1"/>
                </a:solidFill>
              </a:defRPr>
            </a:lvl8pPr>
            <a:lvl9pPr lvl="8" algn="l">
              <a:lnSpc>
                <a:spcPct val="88000"/>
              </a:lnSpc>
              <a:spcBef>
                <a:spcPts val="0"/>
              </a:spcBef>
              <a:spcAft>
                <a:spcPts val="0"/>
              </a:spcAft>
              <a:buClr>
                <a:schemeClr val="lt1"/>
              </a:buClr>
              <a:buSzPts val="7500"/>
              <a:buNone/>
              <a:defRPr sz="7500">
                <a:solidFill>
                  <a:schemeClr val="lt1"/>
                </a:solidFill>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1 Statement Lilac" showMasterSp="0">
  <p:cSld name="41 Statement Lilac">
    <p:bg>
      <p:bgPr>
        <a:solidFill>
          <a:schemeClr val="accent1"/>
        </a:solidFill>
      </p:bgPr>
    </p:bg>
    <p:spTree>
      <p:nvGrpSpPr>
        <p:cNvPr id="261" name="Shape 261"/>
        <p:cNvGrpSpPr/>
        <p:nvPr/>
      </p:nvGrpSpPr>
      <p:grpSpPr>
        <a:xfrm>
          <a:off x="0" y="0"/>
          <a:ext cx="0" cy="0"/>
          <a:chOff x="0" y="0"/>
          <a:chExt cx="0" cy="0"/>
        </a:xfrm>
      </p:grpSpPr>
      <p:pic>
        <p:nvPicPr>
          <p:cNvPr id="262" name="Google Shape;262;p43"/>
          <p:cNvPicPr preferRelativeResize="0"/>
          <p:nvPr/>
        </p:nvPicPr>
        <p:blipFill rotWithShape="1">
          <a:blip r:embed="rId2">
            <a:alphaModFix/>
          </a:blip>
          <a:srcRect b="0" l="0" r="0" t="0"/>
          <a:stretch/>
        </p:blipFill>
        <p:spPr>
          <a:xfrm>
            <a:off x="487213" y="6212307"/>
            <a:ext cx="481778" cy="161878"/>
          </a:xfrm>
          <a:prstGeom prst="rect">
            <a:avLst/>
          </a:prstGeom>
          <a:noFill/>
          <a:ln>
            <a:noFill/>
          </a:ln>
        </p:spPr>
      </p:pic>
      <p:sp>
        <p:nvSpPr>
          <p:cNvPr id="263" name="Google Shape;263;p43"/>
          <p:cNvSpPr/>
          <p:nvPr/>
        </p:nvSpPr>
        <p:spPr>
          <a:xfrm>
            <a:off x="7215808" y="6246755"/>
            <a:ext cx="4563900" cy="276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chemeClr val="lt1"/>
                </a:solidFill>
                <a:latin typeface="Public Sans"/>
                <a:ea typeface="Public Sans"/>
                <a:cs typeface="Public Sans"/>
                <a:sym typeface="Public Sans"/>
              </a:rPr>
              <a:t>© Okta and/or its affiliates. All rights reserved. Confidential Information of Okta – For Recipient’s Internal Use Only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600"/>
              <a:buFont typeface="Arial"/>
              <a:buNone/>
            </a:pPr>
            <a:r>
              <a:t/>
            </a:r>
            <a:endParaRPr b="0" i="0" sz="600" u="none" cap="none" strike="noStrike">
              <a:solidFill>
                <a:srgbClr val="BFBFBF"/>
              </a:solidFill>
              <a:latin typeface="Public Sans"/>
              <a:ea typeface="Public Sans"/>
              <a:cs typeface="Public Sans"/>
              <a:sym typeface="Public Sans"/>
            </a:endParaRPr>
          </a:p>
        </p:txBody>
      </p:sp>
      <p:sp>
        <p:nvSpPr>
          <p:cNvPr id="264" name="Google Shape;264;p43"/>
          <p:cNvSpPr txBox="1"/>
          <p:nvPr>
            <p:ph idx="1" type="subTitle"/>
          </p:nvPr>
        </p:nvSpPr>
        <p:spPr>
          <a:xfrm>
            <a:off x="411625" y="495300"/>
            <a:ext cx="11285100" cy="5079900"/>
          </a:xfrm>
          <a:prstGeom prst="rect">
            <a:avLst/>
          </a:prstGeom>
          <a:noFill/>
          <a:ln>
            <a:noFill/>
          </a:ln>
        </p:spPr>
        <p:txBody>
          <a:bodyPr anchorCtr="0" anchor="ctr" bIns="0" lIns="0" spcFirstLastPara="1" rIns="0" wrap="square" tIns="0">
            <a:noAutofit/>
          </a:bodyPr>
          <a:lstStyle>
            <a:lvl1pPr lvl="0" algn="l">
              <a:lnSpc>
                <a:spcPct val="85000"/>
              </a:lnSpc>
              <a:spcBef>
                <a:spcPts val="0"/>
              </a:spcBef>
              <a:spcAft>
                <a:spcPts val="0"/>
              </a:spcAft>
              <a:buClr>
                <a:schemeClr val="lt1"/>
              </a:buClr>
              <a:buSzPts val="7500"/>
              <a:buNone/>
              <a:defRPr sz="7500">
                <a:solidFill>
                  <a:schemeClr val="lt1"/>
                </a:solidFill>
              </a:defRPr>
            </a:lvl1pPr>
            <a:lvl2pPr lvl="1" algn="l">
              <a:lnSpc>
                <a:spcPct val="88000"/>
              </a:lnSpc>
              <a:spcBef>
                <a:spcPts val="0"/>
              </a:spcBef>
              <a:spcAft>
                <a:spcPts val="0"/>
              </a:spcAft>
              <a:buClr>
                <a:schemeClr val="lt1"/>
              </a:buClr>
              <a:buSzPts val="7500"/>
              <a:buNone/>
              <a:defRPr sz="7500">
                <a:solidFill>
                  <a:schemeClr val="lt1"/>
                </a:solidFill>
              </a:defRPr>
            </a:lvl2pPr>
            <a:lvl3pPr lvl="2" algn="l">
              <a:lnSpc>
                <a:spcPct val="88000"/>
              </a:lnSpc>
              <a:spcBef>
                <a:spcPts val="0"/>
              </a:spcBef>
              <a:spcAft>
                <a:spcPts val="0"/>
              </a:spcAft>
              <a:buClr>
                <a:schemeClr val="lt1"/>
              </a:buClr>
              <a:buSzPts val="7500"/>
              <a:buNone/>
              <a:defRPr sz="7500">
                <a:solidFill>
                  <a:schemeClr val="lt1"/>
                </a:solidFill>
              </a:defRPr>
            </a:lvl3pPr>
            <a:lvl4pPr lvl="3" algn="l">
              <a:lnSpc>
                <a:spcPct val="88000"/>
              </a:lnSpc>
              <a:spcBef>
                <a:spcPts val="0"/>
              </a:spcBef>
              <a:spcAft>
                <a:spcPts val="0"/>
              </a:spcAft>
              <a:buClr>
                <a:schemeClr val="lt1"/>
              </a:buClr>
              <a:buSzPts val="7500"/>
              <a:buNone/>
              <a:defRPr sz="7500">
                <a:solidFill>
                  <a:schemeClr val="lt1"/>
                </a:solidFill>
              </a:defRPr>
            </a:lvl4pPr>
            <a:lvl5pPr lvl="4" algn="l">
              <a:lnSpc>
                <a:spcPct val="88000"/>
              </a:lnSpc>
              <a:spcBef>
                <a:spcPts val="0"/>
              </a:spcBef>
              <a:spcAft>
                <a:spcPts val="0"/>
              </a:spcAft>
              <a:buClr>
                <a:schemeClr val="lt1"/>
              </a:buClr>
              <a:buSzPts val="7500"/>
              <a:buNone/>
              <a:defRPr sz="7500">
                <a:solidFill>
                  <a:schemeClr val="lt1"/>
                </a:solidFill>
              </a:defRPr>
            </a:lvl5pPr>
            <a:lvl6pPr lvl="5" algn="l">
              <a:lnSpc>
                <a:spcPct val="88000"/>
              </a:lnSpc>
              <a:spcBef>
                <a:spcPts val="0"/>
              </a:spcBef>
              <a:spcAft>
                <a:spcPts val="0"/>
              </a:spcAft>
              <a:buClr>
                <a:schemeClr val="lt1"/>
              </a:buClr>
              <a:buSzPts val="7500"/>
              <a:buNone/>
              <a:defRPr sz="7500">
                <a:solidFill>
                  <a:schemeClr val="lt1"/>
                </a:solidFill>
              </a:defRPr>
            </a:lvl6pPr>
            <a:lvl7pPr lvl="6" algn="l">
              <a:lnSpc>
                <a:spcPct val="88000"/>
              </a:lnSpc>
              <a:spcBef>
                <a:spcPts val="0"/>
              </a:spcBef>
              <a:spcAft>
                <a:spcPts val="0"/>
              </a:spcAft>
              <a:buClr>
                <a:schemeClr val="lt1"/>
              </a:buClr>
              <a:buSzPts val="7500"/>
              <a:buNone/>
              <a:defRPr sz="7500">
                <a:solidFill>
                  <a:schemeClr val="lt1"/>
                </a:solidFill>
              </a:defRPr>
            </a:lvl7pPr>
            <a:lvl8pPr lvl="7" algn="l">
              <a:lnSpc>
                <a:spcPct val="88000"/>
              </a:lnSpc>
              <a:spcBef>
                <a:spcPts val="0"/>
              </a:spcBef>
              <a:spcAft>
                <a:spcPts val="0"/>
              </a:spcAft>
              <a:buClr>
                <a:schemeClr val="lt1"/>
              </a:buClr>
              <a:buSzPts val="7500"/>
              <a:buNone/>
              <a:defRPr sz="7500">
                <a:solidFill>
                  <a:schemeClr val="lt1"/>
                </a:solidFill>
              </a:defRPr>
            </a:lvl8pPr>
            <a:lvl9pPr lvl="8" algn="l">
              <a:lnSpc>
                <a:spcPct val="88000"/>
              </a:lnSpc>
              <a:spcBef>
                <a:spcPts val="0"/>
              </a:spcBef>
              <a:spcAft>
                <a:spcPts val="0"/>
              </a:spcAft>
              <a:buClr>
                <a:schemeClr val="lt1"/>
              </a:buClr>
              <a:buSzPts val="7500"/>
              <a:buNone/>
              <a:defRPr sz="7500">
                <a:solidFill>
                  <a:schemeClr val="lt1"/>
                </a:solidFill>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0 Statement w/ Image Turquoise" showMasterSp="0">
  <p:cSld name="50 Statement w/ Image Turquoise">
    <p:bg>
      <p:bgPr>
        <a:solidFill>
          <a:schemeClr val="accent4"/>
        </a:solidFill>
      </p:bgPr>
    </p:bg>
    <p:spTree>
      <p:nvGrpSpPr>
        <p:cNvPr id="265" name="Shape 265"/>
        <p:cNvGrpSpPr/>
        <p:nvPr/>
      </p:nvGrpSpPr>
      <p:grpSpPr>
        <a:xfrm>
          <a:off x="0" y="0"/>
          <a:ext cx="0" cy="0"/>
          <a:chOff x="0" y="0"/>
          <a:chExt cx="0" cy="0"/>
        </a:xfrm>
      </p:grpSpPr>
      <p:pic>
        <p:nvPicPr>
          <p:cNvPr id="266" name="Google Shape;266;p44"/>
          <p:cNvPicPr preferRelativeResize="0"/>
          <p:nvPr/>
        </p:nvPicPr>
        <p:blipFill rotWithShape="1">
          <a:blip r:embed="rId2">
            <a:alphaModFix/>
          </a:blip>
          <a:srcRect b="0" l="0" r="0" t="0"/>
          <a:stretch/>
        </p:blipFill>
        <p:spPr>
          <a:xfrm>
            <a:off x="487213" y="6212307"/>
            <a:ext cx="481778" cy="161878"/>
          </a:xfrm>
          <a:prstGeom prst="rect">
            <a:avLst/>
          </a:prstGeom>
          <a:noFill/>
          <a:ln>
            <a:noFill/>
          </a:ln>
        </p:spPr>
      </p:pic>
      <p:sp>
        <p:nvSpPr>
          <p:cNvPr id="267" name="Google Shape;267;p44"/>
          <p:cNvSpPr/>
          <p:nvPr/>
        </p:nvSpPr>
        <p:spPr>
          <a:xfrm>
            <a:off x="3348658" y="6246755"/>
            <a:ext cx="4563900" cy="276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chemeClr val="lt1"/>
                </a:solidFill>
                <a:latin typeface="Public Sans"/>
                <a:ea typeface="Public Sans"/>
                <a:cs typeface="Public Sans"/>
                <a:sym typeface="Public Sans"/>
              </a:rPr>
              <a:t>© Okta and/or its affiliates. All rights reserved. Confidential Information of Okta – For Recipient’s Internal Use Only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600"/>
              <a:buFont typeface="Arial"/>
              <a:buNone/>
            </a:pPr>
            <a:r>
              <a:t/>
            </a:r>
            <a:endParaRPr b="0" i="0" sz="600" u="none" cap="none" strike="noStrike">
              <a:solidFill>
                <a:srgbClr val="BFBFBF"/>
              </a:solidFill>
              <a:latin typeface="Public Sans"/>
              <a:ea typeface="Public Sans"/>
              <a:cs typeface="Public Sans"/>
              <a:sym typeface="Public Sans"/>
            </a:endParaRPr>
          </a:p>
        </p:txBody>
      </p:sp>
      <p:sp>
        <p:nvSpPr>
          <p:cNvPr id="268" name="Google Shape;268;p44"/>
          <p:cNvSpPr txBox="1"/>
          <p:nvPr>
            <p:ph idx="1" type="subTitle"/>
          </p:nvPr>
        </p:nvSpPr>
        <p:spPr>
          <a:xfrm>
            <a:off x="411625" y="495300"/>
            <a:ext cx="7432800" cy="5079900"/>
          </a:xfrm>
          <a:prstGeom prst="rect">
            <a:avLst/>
          </a:prstGeom>
          <a:noFill/>
          <a:ln>
            <a:noFill/>
          </a:ln>
        </p:spPr>
        <p:txBody>
          <a:bodyPr anchorCtr="0" anchor="ctr" bIns="0" lIns="0" spcFirstLastPara="1" rIns="0" wrap="square" tIns="0">
            <a:noAutofit/>
          </a:bodyPr>
          <a:lstStyle>
            <a:lvl1pPr lvl="0" algn="l">
              <a:lnSpc>
                <a:spcPct val="85000"/>
              </a:lnSpc>
              <a:spcBef>
                <a:spcPts val="0"/>
              </a:spcBef>
              <a:spcAft>
                <a:spcPts val="0"/>
              </a:spcAft>
              <a:buClr>
                <a:schemeClr val="lt1"/>
              </a:buClr>
              <a:buSzPts val="7500"/>
              <a:buNone/>
              <a:defRPr sz="7500">
                <a:solidFill>
                  <a:schemeClr val="lt1"/>
                </a:solidFill>
              </a:defRPr>
            </a:lvl1pPr>
            <a:lvl2pPr lvl="1" algn="l">
              <a:lnSpc>
                <a:spcPct val="88000"/>
              </a:lnSpc>
              <a:spcBef>
                <a:spcPts val="0"/>
              </a:spcBef>
              <a:spcAft>
                <a:spcPts val="0"/>
              </a:spcAft>
              <a:buClr>
                <a:schemeClr val="lt1"/>
              </a:buClr>
              <a:buSzPts val="7500"/>
              <a:buNone/>
              <a:defRPr sz="7500">
                <a:solidFill>
                  <a:schemeClr val="lt1"/>
                </a:solidFill>
              </a:defRPr>
            </a:lvl2pPr>
            <a:lvl3pPr lvl="2" algn="l">
              <a:lnSpc>
                <a:spcPct val="88000"/>
              </a:lnSpc>
              <a:spcBef>
                <a:spcPts val="0"/>
              </a:spcBef>
              <a:spcAft>
                <a:spcPts val="0"/>
              </a:spcAft>
              <a:buClr>
                <a:schemeClr val="lt1"/>
              </a:buClr>
              <a:buSzPts val="7500"/>
              <a:buNone/>
              <a:defRPr sz="7500">
                <a:solidFill>
                  <a:schemeClr val="lt1"/>
                </a:solidFill>
              </a:defRPr>
            </a:lvl3pPr>
            <a:lvl4pPr lvl="3" algn="l">
              <a:lnSpc>
                <a:spcPct val="88000"/>
              </a:lnSpc>
              <a:spcBef>
                <a:spcPts val="0"/>
              </a:spcBef>
              <a:spcAft>
                <a:spcPts val="0"/>
              </a:spcAft>
              <a:buClr>
                <a:schemeClr val="lt1"/>
              </a:buClr>
              <a:buSzPts val="7500"/>
              <a:buNone/>
              <a:defRPr sz="7500">
                <a:solidFill>
                  <a:schemeClr val="lt1"/>
                </a:solidFill>
              </a:defRPr>
            </a:lvl4pPr>
            <a:lvl5pPr lvl="4" algn="l">
              <a:lnSpc>
                <a:spcPct val="88000"/>
              </a:lnSpc>
              <a:spcBef>
                <a:spcPts val="0"/>
              </a:spcBef>
              <a:spcAft>
                <a:spcPts val="0"/>
              </a:spcAft>
              <a:buClr>
                <a:schemeClr val="lt1"/>
              </a:buClr>
              <a:buSzPts val="7500"/>
              <a:buNone/>
              <a:defRPr sz="7500">
                <a:solidFill>
                  <a:schemeClr val="lt1"/>
                </a:solidFill>
              </a:defRPr>
            </a:lvl5pPr>
            <a:lvl6pPr lvl="5" algn="l">
              <a:lnSpc>
                <a:spcPct val="88000"/>
              </a:lnSpc>
              <a:spcBef>
                <a:spcPts val="0"/>
              </a:spcBef>
              <a:spcAft>
                <a:spcPts val="0"/>
              </a:spcAft>
              <a:buClr>
                <a:schemeClr val="lt1"/>
              </a:buClr>
              <a:buSzPts val="7500"/>
              <a:buNone/>
              <a:defRPr sz="7500">
                <a:solidFill>
                  <a:schemeClr val="lt1"/>
                </a:solidFill>
              </a:defRPr>
            </a:lvl6pPr>
            <a:lvl7pPr lvl="6" algn="l">
              <a:lnSpc>
                <a:spcPct val="88000"/>
              </a:lnSpc>
              <a:spcBef>
                <a:spcPts val="0"/>
              </a:spcBef>
              <a:spcAft>
                <a:spcPts val="0"/>
              </a:spcAft>
              <a:buClr>
                <a:schemeClr val="lt1"/>
              </a:buClr>
              <a:buSzPts val="7500"/>
              <a:buNone/>
              <a:defRPr sz="7500">
                <a:solidFill>
                  <a:schemeClr val="lt1"/>
                </a:solidFill>
              </a:defRPr>
            </a:lvl7pPr>
            <a:lvl8pPr lvl="7" algn="l">
              <a:lnSpc>
                <a:spcPct val="88000"/>
              </a:lnSpc>
              <a:spcBef>
                <a:spcPts val="0"/>
              </a:spcBef>
              <a:spcAft>
                <a:spcPts val="0"/>
              </a:spcAft>
              <a:buClr>
                <a:schemeClr val="lt1"/>
              </a:buClr>
              <a:buSzPts val="7500"/>
              <a:buNone/>
              <a:defRPr sz="7500">
                <a:solidFill>
                  <a:schemeClr val="lt1"/>
                </a:solidFill>
              </a:defRPr>
            </a:lvl8pPr>
            <a:lvl9pPr lvl="8" algn="l">
              <a:lnSpc>
                <a:spcPct val="88000"/>
              </a:lnSpc>
              <a:spcBef>
                <a:spcPts val="0"/>
              </a:spcBef>
              <a:spcAft>
                <a:spcPts val="0"/>
              </a:spcAft>
              <a:buClr>
                <a:schemeClr val="lt1"/>
              </a:buClr>
              <a:buSzPts val="7500"/>
              <a:buNone/>
              <a:defRPr sz="7500">
                <a:solidFill>
                  <a:schemeClr val="lt1"/>
                </a:solidFill>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5 Close" showMasterSp="0">
  <p:cSld name="55 Close">
    <p:bg>
      <p:bgPr>
        <a:solidFill>
          <a:schemeClr val="dk1"/>
        </a:solidFill>
      </p:bgPr>
    </p:bg>
    <p:spTree>
      <p:nvGrpSpPr>
        <p:cNvPr id="26" name="Shape 26"/>
        <p:cNvGrpSpPr/>
        <p:nvPr/>
      </p:nvGrpSpPr>
      <p:grpSpPr>
        <a:xfrm>
          <a:off x="0" y="0"/>
          <a:ext cx="0" cy="0"/>
          <a:chOff x="0" y="0"/>
          <a:chExt cx="0" cy="0"/>
        </a:xfrm>
      </p:grpSpPr>
      <p:pic>
        <p:nvPicPr>
          <p:cNvPr id="27" name="Google Shape;27;p9"/>
          <p:cNvPicPr preferRelativeResize="0"/>
          <p:nvPr/>
        </p:nvPicPr>
        <p:blipFill rotWithShape="1">
          <a:blip r:embed="rId2">
            <a:alphaModFix/>
          </a:blip>
          <a:srcRect b="0" l="0" r="0" t="0"/>
          <a:stretch/>
        </p:blipFill>
        <p:spPr>
          <a:xfrm>
            <a:off x="4531907" y="2903464"/>
            <a:ext cx="3128185" cy="1051072"/>
          </a:xfrm>
          <a:prstGeom prst="rect">
            <a:avLst/>
          </a:prstGeom>
          <a:noFill/>
          <a:ln>
            <a:noFill/>
          </a:ln>
        </p:spPr>
      </p:pic>
    </p:spTree>
  </p:cSld>
  <p:clrMapOvr>
    <a:masterClrMapping/>
  </p:clrMapOvr>
  <mc:AlternateContent>
    <mc:Choice Requires="p14">
      <p:transition p14:dur="100">
        <p:fade thruBlk="1"/>
      </p:transition>
    </mc:Choice>
    <mc:Fallback>
      <p:transition>
        <p:fade/>
      </p:transition>
    </mc:Fallback>
  </mc:AlternateConten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9 Statement Turquoise" showMasterSp="0">
  <p:cSld name="49 Statement Turquoise">
    <p:bg>
      <p:bgPr>
        <a:solidFill>
          <a:schemeClr val="accent4"/>
        </a:solidFill>
      </p:bgPr>
    </p:bg>
    <p:spTree>
      <p:nvGrpSpPr>
        <p:cNvPr id="269" name="Shape 269"/>
        <p:cNvGrpSpPr/>
        <p:nvPr/>
      </p:nvGrpSpPr>
      <p:grpSpPr>
        <a:xfrm>
          <a:off x="0" y="0"/>
          <a:ext cx="0" cy="0"/>
          <a:chOff x="0" y="0"/>
          <a:chExt cx="0" cy="0"/>
        </a:xfrm>
      </p:grpSpPr>
      <p:pic>
        <p:nvPicPr>
          <p:cNvPr id="270" name="Google Shape;270;p45"/>
          <p:cNvPicPr preferRelativeResize="0"/>
          <p:nvPr/>
        </p:nvPicPr>
        <p:blipFill rotWithShape="1">
          <a:blip r:embed="rId2">
            <a:alphaModFix/>
          </a:blip>
          <a:srcRect b="0" l="0" r="0" t="0"/>
          <a:stretch/>
        </p:blipFill>
        <p:spPr>
          <a:xfrm>
            <a:off x="487213" y="6212307"/>
            <a:ext cx="481778" cy="161878"/>
          </a:xfrm>
          <a:prstGeom prst="rect">
            <a:avLst/>
          </a:prstGeom>
          <a:noFill/>
          <a:ln>
            <a:noFill/>
          </a:ln>
        </p:spPr>
      </p:pic>
      <p:sp>
        <p:nvSpPr>
          <p:cNvPr id="271" name="Google Shape;271;p45"/>
          <p:cNvSpPr/>
          <p:nvPr/>
        </p:nvSpPr>
        <p:spPr>
          <a:xfrm>
            <a:off x="7215808" y="6246755"/>
            <a:ext cx="4563900" cy="276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chemeClr val="lt1"/>
                </a:solidFill>
                <a:latin typeface="Public Sans"/>
                <a:ea typeface="Public Sans"/>
                <a:cs typeface="Public Sans"/>
                <a:sym typeface="Public Sans"/>
              </a:rPr>
              <a:t>© Okta and/or its affiliates. All rights reserved. Confidential Information of Okta – For Recipient’s Internal Use Only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600"/>
              <a:buFont typeface="Arial"/>
              <a:buNone/>
            </a:pPr>
            <a:r>
              <a:t/>
            </a:r>
            <a:endParaRPr b="0" i="0" sz="600" u="none" cap="none" strike="noStrike">
              <a:solidFill>
                <a:srgbClr val="BFBFBF"/>
              </a:solidFill>
              <a:latin typeface="Public Sans"/>
              <a:ea typeface="Public Sans"/>
              <a:cs typeface="Public Sans"/>
              <a:sym typeface="Public Sans"/>
            </a:endParaRPr>
          </a:p>
        </p:txBody>
      </p:sp>
      <p:sp>
        <p:nvSpPr>
          <p:cNvPr id="272" name="Google Shape;272;p45"/>
          <p:cNvSpPr txBox="1"/>
          <p:nvPr>
            <p:ph idx="1" type="subTitle"/>
          </p:nvPr>
        </p:nvSpPr>
        <p:spPr>
          <a:xfrm>
            <a:off x="411625" y="495300"/>
            <a:ext cx="11285100" cy="5079900"/>
          </a:xfrm>
          <a:prstGeom prst="rect">
            <a:avLst/>
          </a:prstGeom>
          <a:noFill/>
          <a:ln>
            <a:noFill/>
          </a:ln>
        </p:spPr>
        <p:txBody>
          <a:bodyPr anchorCtr="0" anchor="ctr" bIns="0" lIns="0" spcFirstLastPara="1" rIns="0" wrap="square" tIns="0">
            <a:noAutofit/>
          </a:bodyPr>
          <a:lstStyle>
            <a:lvl1pPr lvl="0" algn="l">
              <a:lnSpc>
                <a:spcPct val="85000"/>
              </a:lnSpc>
              <a:spcBef>
                <a:spcPts val="0"/>
              </a:spcBef>
              <a:spcAft>
                <a:spcPts val="0"/>
              </a:spcAft>
              <a:buClr>
                <a:schemeClr val="lt1"/>
              </a:buClr>
              <a:buSzPts val="7500"/>
              <a:buNone/>
              <a:defRPr sz="7500">
                <a:solidFill>
                  <a:schemeClr val="lt1"/>
                </a:solidFill>
              </a:defRPr>
            </a:lvl1pPr>
            <a:lvl2pPr lvl="1" algn="l">
              <a:lnSpc>
                <a:spcPct val="88000"/>
              </a:lnSpc>
              <a:spcBef>
                <a:spcPts val="0"/>
              </a:spcBef>
              <a:spcAft>
                <a:spcPts val="0"/>
              </a:spcAft>
              <a:buClr>
                <a:schemeClr val="lt1"/>
              </a:buClr>
              <a:buSzPts val="7500"/>
              <a:buNone/>
              <a:defRPr sz="7500">
                <a:solidFill>
                  <a:schemeClr val="lt1"/>
                </a:solidFill>
              </a:defRPr>
            </a:lvl2pPr>
            <a:lvl3pPr lvl="2" algn="l">
              <a:lnSpc>
                <a:spcPct val="88000"/>
              </a:lnSpc>
              <a:spcBef>
                <a:spcPts val="0"/>
              </a:spcBef>
              <a:spcAft>
                <a:spcPts val="0"/>
              </a:spcAft>
              <a:buClr>
                <a:schemeClr val="lt1"/>
              </a:buClr>
              <a:buSzPts val="7500"/>
              <a:buNone/>
              <a:defRPr sz="7500">
                <a:solidFill>
                  <a:schemeClr val="lt1"/>
                </a:solidFill>
              </a:defRPr>
            </a:lvl3pPr>
            <a:lvl4pPr lvl="3" algn="l">
              <a:lnSpc>
                <a:spcPct val="88000"/>
              </a:lnSpc>
              <a:spcBef>
                <a:spcPts val="0"/>
              </a:spcBef>
              <a:spcAft>
                <a:spcPts val="0"/>
              </a:spcAft>
              <a:buClr>
                <a:schemeClr val="lt1"/>
              </a:buClr>
              <a:buSzPts val="7500"/>
              <a:buNone/>
              <a:defRPr sz="7500">
                <a:solidFill>
                  <a:schemeClr val="lt1"/>
                </a:solidFill>
              </a:defRPr>
            </a:lvl4pPr>
            <a:lvl5pPr lvl="4" algn="l">
              <a:lnSpc>
                <a:spcPct val="88000"/>
              </a:lnSpc>
              <a:spcBef>
                <a:spcPts val="0"/>
              </a:spcBef>
              <a:spcAft>
                <a:spcPts val="0"/>
              </a:spcAft>
              <a:buClr>
                <a:schemeClr val="lt1"/>
              </a:buClr>
              <a:buSzPts val="7500"/>
              <a:buNone/>
              <a:defRPr sz="7500">
                <a:solidFill>
                  <a:schemeClr val="lt1"/>
                </a:solidFill>
              </a:defRPr>
            </a:lvl5pPr>
            <a:lvl6pPr lvl="5" algn="l">
              <a:lnSpc>
                <a:spcPct val="88000"/>
              </a:lnSpc>
              <a:spcBef>
                <a:spcPts val="0"/>
              </a:spcBef>
              <a:spcAft>
                <a:spcPts val="0"/>
              </a:spcAft>
              <a:buClr>
                <a:schemeClr val="lt1"/>
              </a:buClr>
              <a:buSzPts val="7500"/>
              <a:buNone/>
              <a:defRPr sz="7500">
                <a:solidFill>
                  <a:schemeClr val="lt1"/>
                </a:solidFill>
              </a:defRPr>
            </a:lvl6pPr>
            <a:lvl7pPr lvl="6" algn="l">
              <a:lnSpc>
                <a:spcPct val="88000"/>
              </a:lnSpc>
              <a:spcBef>
                <a:spcPts val="0"/>
              </a:spcBef>
              <a:spcAft>
                <a:spcPts val="0"/>
              </a:spcAft>
              <a:buClr>
                <a:schemeClr val="lt1"/>
              </a:buClr>
              <a:buSzPts val="7500"/>
              <a:buNone/>
              <a:defRPr sz="7500">
                <a:solidFill>
                  <a:schemeClr val="lt1"/>
                </a:solidFill>
              </a:defRPr>
            </a:lvl7pPr>
            <a:lvl8pPr lvl="7" algn="l">
              <a:lnSpc>
                <a:spcPct val="88000"/>
              </a:lnSpc>
              <a:spcBef>
                <a:spcPts val="0"/>
              </a:spcBef>
              <a:spcAft>
                <a:spcPts val="0"/>
              </a:spcAft>
              <a:buClr>
                <a:schemeClr val="lt1"/>
              </a:buClr>
              <a:buSzPts val="7500"/>
              <a:buNone/>
              <a:defRPr sz="7500">
                <a:solidFill>
                  <a:schemeClr val="lt1"/>
                </a:solidFill>
              </a:defRPr>
            </a:lvl8pPr>
            <a:lvl9pPr lvl="8" algn="l">
              <a:lnSpc>
                <a:spcPct val="88000"/>
              </a:lnSpc>
              <a:spcBef>
                <a:spcPts val="0"/>
              </a:spcBef>
              <a:spcAft>
                <a:spcPts val="0"/>
              </a:spcAft>
              <a:buClr>
                <a:schemeClr val="lt1"/>
              </a:buClr>
              <a:buSzPts val="7500"/>
              <a:buNone/>
              <a:defRPr sz="7500">
                <a:solidFill>
                  <a:schemeClr val="lt1"/>
                </a:solidFill>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6 Customer Case Study Lilac" showMasterSp="0">
  <p:cSld name="46 Customer Case Study Lilac">
    <p:bg>
      <p:bgPr>
        <a:solidFill>
          <a:schemeClr val="accent1"/>
        </a:solidFill>
      </p:bgPr>
    </p:bg>
    <p:spTree>
      <p:nvGrpSpPr>
        <p:cNvPr id="273" name="Shape 273"/>
        <p:cNvGrpSpPr/>
        <p:nvPr/>
      </p:nvGrpSpPr>
      <p:grpSpPr>
        <a:xfrm>
          <a:off x="0" y="0"/>
          <a:ext cx="0" cy="0"/>
          <a:chOff x="0" y="0"/>
          <a:chExt cx="0" cy="0"/>
        </a:xfrm>
      </p:grpSpPr>
      <p:sp>
        <p:nvSpPr>
          <p:cNvPr id="274" name="Google Shape;274;p46"/>
          <p:cNvSpPr/>
          <p:nvPr/>
        </p:nvSpPr>
        <p:spPr>
          <a:xfrm>
            <a:off x="-1" y="0"/>
            <a:ext cx="7368300" cy="6868800"/>
          </a:xfrm>
          <a:prstGeom prst="rect">
            <a:avLst/>
          </a:prstGeom>
          <a:solidFill>
            <a:schemeClr val="lt1"/>
          </a:solidFill>
          <a:ln>
            <a:noFill/>
          </a:ln>
        </p:spPr>
        <p:txBody>
          <a:bodyPr anchorCtr="0" anchor="ctr" bIns="182875" lIns="182875" spcFirstLastPara="1" rIns="182875" wrap="square" tIns="1828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275" name="Google Shape;275;p46"/>
          <p:cNvSpPr/>
          <p:nvPr/>
        </p:nvSpPr>
        <p:spPr>
          <a:xfrm>
            <a:off x="2447865" y="6246755"/>
            <a:ext cx="4563900" cy="276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rgbClr val="9797A2"/>
                </a:solidFill>
                <a:latin typeface="Public Sans"/>
                <a:ea typeface="Public Sans"/>
                <a:cs typeface="Public Sans"/>
                <a:sym typeface="Public Sans"/>
              </a:rPr>
              <a:t>© Okta and/or its affiliates. All rights reserved. Confidential Information of Okta – For Recipient’s Internal Use Only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600"/>
              <a:buFont typeface="Arial"/>
              <a:buNone/>
            </a:pPr>
            <a:r>
              <a:t/>
            </a:r>
            <a:endParaRPr b="0" i="0" sz="600" u="none" cap="none" strike="noStrike">
              <a:solidFill>
                <a:srgbClr val="BFBFBF"/>
              </a:solidFill>
              <a:latin typeface="Public Sans"/>
              <a:ea typeface="Public Sans"/>
              <a:cs typeface="Public Sans"/>
              <a:sym typeface="Public Sans"/>
            </a:endParaRPr>
          </a:p>
        </p:txBody>
      </p:sp>
      <p:pic>
        <p:nvPicPr>
          <p:cNvPr id="276" name="Google Shape;276;p46"/>
          <p:cNvPicPr preferRelativeResize="0"/>
          <p:nvPr/>
        </p:nvPicPr>
        <p:blipFill rotWithShape="1">
          <a:blip r:embed="rId2">
            <a:alphaModFix/>
          </a:blip>
          <a:srcRect b="0" l="0" r="0" t="0"/>
          <a:stretch/>
        </p:blipFill>
        <p:spPr>
          <a:xfrm>
            <a:off x="487213" y="6212307"/>
            <a:ext cx="481778" cy="161878"/>
          </a:xfrm>
          <a:prstGeom prst="rect">
            <a:avLst/>
          </a:prstGeom>
          <a:noFill/>
          <a:ln>
            <a:noFill/>
          </a:ln>
        </p:spPr>
      </p:pic>
      <p:cxnSp>
        <p:nvCxnSpPr>
          <p:cNvPr id="277" name="Google Shape;277;p46"/>
          <p:cNvCxnSpPr/>
          <p:nvPr/>
        </p:nvCxnSpPr>
        <p:spPr>
          <a:xfrm>
            <a:off x="475466" y="2474719"/>
            <a:ext cx="2921100" cy="0"/>
          </a:xfrm>
          <a:prstGeom prst="straightConnector1">
            <a:avLst/>
          </a:prstGeom>
          <a:noFill/>
          <a:ln cap="flat" cmpd="sng" w="19050">
            <a:solidFill>
              <a:schemeClr val="dk1"/>
            </a:solidFill>
            <a:prstDash val="solid"/>
            <a:miter lim="800000"/>
            <a:headEnd len="sm" w="sm" type="none"/>
            <a:tailEnd len="sm" w="sm" type="none"/>
          </a:ln>
        </p:spPr>
      </p:cxnSp>
      <p:sp>
        <p:nvSpPr>
          <p:cNvPr id="278" name="Google Shape;278;p46"/>
          <p:cNvSpPr txBox="1"/>
          <p:nvPr/>
        </p:nvSpPr>
        <p:spPr>
          <a:xfrm>
            <a:off x="475466" y="2181227"/>
            <a:ext cx="2050500" cy="215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Public Sans"/>
                <a:ea typeface="Public Sans"/>
                <a:cs typeface="Public Sans"/>
                <a:sym typeface="Public Sans"/>
              </a:rPr>
              <a:t>CHALLENGE</a:t>
            </a:r>
            <a:endParaRPr b="0" i="0" sz="1400" u="none" cap="none" strike="noStrike">
              <a:solidFill>
                <a:srgbClr val="000000"/>
              </a:solidFill>
              <a:latin typeface="Arial"/>
              <a:ea typeface="Arial"/>
              <a:cs typeface="Arial"/>
              <a:sym typeface="Arial"/>
            </a:endParaRPr>
          </a:p>
        </p:txBody>
      </p:sp>
      <p:cxnSp>
        <p:nvCxnSpPr>
          <p:cNvPr id="279" name="Google Shape;279;p46"/>
          <p:cNvCxnSpPr/>
          <p:nvPr/>
        </p:nvCxnSpPr>
        <p:spPr>
          <a:xfrm>
            <a:off x="3901442" y="2474719"/>
            <a:ext cx="2921100" cy="0"/>
          </a:xfrm>
          <a:prstGeom prst="straightConnector1">
            <a:avLst/>
          </a:prstGeom>
          <a:noFill/>
          <a:ln cap="flat" cmpd="sng" w="19050">
            <a:solidFill>
              <a:schemeClr val="dk1"/>
            </a:solidFill>
            <a:prstDash val="solid"/>
            <a:miter lim="800000"/>
            <a:headEnd len="sm" w="sm" type="none"/>
            <a:tailEnd len="sm" w="sm" type="none"/>
          </a:ln>
        </p:spPr>
      </p:cxnSp>
      <p:sp>
        <p:nvSpPr>
          <p:cNvPr id="280" name="Google Shape;280;p46"/>
          <p:cNvSpPr txBox="1"/>
          <p:nvPr/>
        </p:nvSpPr>
        <p:spPr>
          <a:xfrm>
            <a:off x="3901442" y="2181227"/>
            <a:ext cx="2050500" cy="215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Public Sans"/>
                <a:ea typeface="Public Sans"/>
                <a:cs typeface="Public Sans"/>
                <a:sym typeface="Public Sans"/>
              </a:rPr>
              <a:t>SOLUTION</a:t>
            </a:r>
            <a:endParaRPr b="0" i="0" sz="1400" u="none" cap="none" strike="noStrike">
              <a:solidFill>
                <a:srgbClr val="000000"/>
              </a:solidFill>
              <a:latin typeface="Arial"/>
              <a:ea typeface="Arial"/>
              <a:cs typeface="Arial"/>
              <a:sym typeface="Arial"/>
            </a:endParaRPr>
          </a:p>
        </p:txBody>
      </p:sp>
      <p:sp>
        <p:nvSpPr>
          <p:cNvPr id="281" name="Google Shape;281;p46"/>
          <p:cNvSpPr/>
          <p:nvPr/>
        </p:nvSpPr>
        <p:spPr>
          <a:xfrm>
            <a:off x="7799956" y="1138577"/>
            <a:ext cx="894209" cy="760896"/>
          </a:xfrm>
          <a:custGeom>
            <a:rect b="b" l="l" r="r" t="t"/>
            <a:pathLst>
              <a:path extrusionOk="0" h="2099024" w="2466784">
                <a:moveTo>
                  <a:pt x="459676" y="1202627"/>
                </a:moveTo>
                <a:lnTo>
                  <a:pt x="934688" y="1202627"/>
                </a:lnTo>
                <a:lnTo>
                  <a:pt x="934688" y="2099024"/>
                </a:lnTo>
                <a:lnTo>
                  <a:pt x="0" y="2099024"/>
                </a:lnTo>
                <a:lnTo>
                  <a:pt x="0" y="1202627"/>
                </a:lnTo>
                <a:cubicBezTo>
                  <a:pt x="0" y="635603"/>
                  <a:pt x="191453" y="237363"/>
                  <a:pt x="750761" y="0"/>
                </a:cubicBezTo>
                <a:lnTo>
                  <a:pt x="950024" y="359950"/>
                </a:lnTo>
                <a:cubicBezTo>
                  <a:pt x="551402" y="536162"/>
                  <a:pt x="459676" y="766001"/>
                  <a:pt x="459676" y="1202627"/>
                </a:cubicBezTo>
                <a:close/>
                <a:moveTo>
                  <a:pt x="1976438" y="1202627"/>
                </a:moveTo>
                <a:lnTo>
                  <a:pt x="2451449" y="1202627"/>
                </a:lnTo>
                <a:lnTo>
                  <a:pt x="2451449" y="2099024"/>
                </a:lnTo>
                <a:lnTo>
                  <a:pt x="1516761" y="2099024"/>
                </a:lnTo>
                <a:lnTo>
                  <a:pt x="1516761" y="1202627"/>
                </a:lnTo>
                <a:cubicBezTo>
                  <a:pt x="1516761" y="635603"/>
                  <a:pt x="1708214" y="237363"/>
                  <a:pt x="2267522" y="0"/>
                </a:cubicBezTo>
                <a:lnTo>
                  <a:pt x="2466785" y="359950"/>
                </a:lnTo>
                <a:cubicBezTo>
                  <a:pt x="2068449" y="536162"/>
                  <a:pt x="1976438" y="766001"/>
                  <a:pt x="1976438" y="120262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282" name="Google Shape;282;p46"/>
          <p:cNvSpPr txBox="1"/>
          <p:nvPr>
            <p:ph idx="1" type="subTitle"/>
          </p:nvPr>
        </p:nvSpPr>
        <p:spPr>
          <a:xfrm>
            <a:off x="472625" y="2661350"/>
            <a:ext cx="2921100" cy="3195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283" name="Google Shape;283;p46"/>
          <p:cNvSpPr txBox="1"/>
          <p:nvPr>
            <p:ph idx="2" type="subTitle"/>
          </p:nvPr>
        </p:nvSpPr>
        <p:spPr>
          <a:xfrm>
            <a:off x="3911550" y="2661350"/>
            <a:ext cx="2921100" cy="3195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284" name="Google Shape;284;p46"/>
          <p:cNvSpPr txBox="1"/>
          <p:nvPr>
            <p:ph idx="3" type="subTitle"/>
          </p:nvPr>
        </p:nvSpPr>
        <p:spPr>
          <a:xfrm>
            <a:off x="7797750" y="2311875"/>
            <a:ext cx="3907200" cy="3256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800"/>
              <a:buNone/>
              <a:defRPr sz="2800">
                <a:solidFill>
                  <a:schemeClr val="lt1"/>
                </a:solidFill>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285" name="Google Shape;285;p46"/>
          <p:cNvSpPr txBox="1"/>
          <p:nvPr>
            <p:ph type="title"/>
          </p:nvPr>
        </p:nvSpPr>
        <p:spPr>
          <a:xfrm>
            <a:off x="414300" y="495300"/>
            <a:ext cx="6408300" cy="1099800"/>
          </a:xfrm>
          <a:prstGeom prst="rect">
            <a:avLst/>
          </a:prstGeom>
          <a:noFill/>
          <a:ln>
            <a:noFill/>
          </a:ln>
        </p:spPr>
        <p:txBody>
          <a:bodyPr anchorCtr="0" anchor="b" bIns="45700" lIns="0" spcFirstLastPara="1" rIns="0" wrap="square" tIns="45700">
            <a:noAutofit/>
          </a:bodyPr>
          <a:lstStyle>
            <a:lvl1pPr lvl="0" algn="l">
              <a:lnSpc>
                <a:spcPct val="85000"/>
              </a:lnSpc>
              <a:spcBef>
                <a:spcPts val="0"/>
              </a:spcBef>
              <a:spcAft>
                <a:spcPts val="0"/>
              </a:spcAft>
              <a:buSzPts val="42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4 Customer Case Study Turquoise" showMasterSp="0">
  <p:cSld name="54 Customer Case Study Turquoise">
    <p:bg>
      <p:bgPr>
        <a:solidFill>
          <a:schemeClr val="accent4"/>
        </a:solidFill>
      </p:bgPr>
    </p:bg>
    <p:spTree>
      <p:nvGrpSpPr>
        <p:cNvPr id="286" name="Shape 286"/>
        <p:cNvGrpSpPr/>
        <p:nvPr/>
      </p:nvGrpSpPr>
      <p:grpSpPr>
        <a:xfrm>
          <a:off x="0" y="0"/>
          <a:ext cx="0" cy="0"/>
          <a:chOff x="0" y="0"/>
          <a:chExt cx="0" cy="0"/>
        </a:xfrm>
      </p:grpSpPr>
      <p:sp>
        <p:nvSpPr>
          <p:cNvPr id="287" name="Google Shape;287;p47"/>
          <p:cNvSpPr/>
          <p:nvPr/>
        </p:nvSpPr>
        <p:spPr>
          <a:xfrm>
            <a:off x="-1" y="0"/>
            <a:ext cx="7368300" cy="6868800"/>
          </a:xfrm>
          <a:prstGeom prst="rect">
            <a:avLst/>
          </a:prstGeom>
          <a:solidFill>
            <a:schemeClr val="lt1"/>
          </a:solidFill>
          <a:ln>
            <a:noFill/>
          </a:ln>
        </p:spPr>
        <p:txBody>
          <a:bodyPr anchorCtr="0" anchor="ctr" bIns="182875" lIns="182875" spcFirstLastPara="1" rIns="182875" wrap="square" tIns="1828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288" name="Google Shape;288;p47"/>
          <p:cNvSpPr/>
          <p:nvPr/>
        </p:nvSpPr>
        <p:spPr>
          <a:xfrm>
            <a:off x="2447865" y="6246755"/>
            <a:ext cx="4563900" cy="276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rgbClr val="9797A2"/>
                </a:solidFill>
                <a:latin typeface="Public Sans"/>
                <a:ea typeface="Public Sans"/>
                <a:cs typeface="Public Sans"/>
                <a:sym typeface="Public Sans"/>
              </a:rPr>
              <a:t>© Okta and/or its affiliates. All rights reserved. Confidential Information of Okta – For Recipient’s Internal Use Only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600"/>
              <a:buFont typeface="Arial"/>
              <a:buNone/>
            </a:pPr>
            <a:r>
              <a:t/>
            </a:r>
            <a:endParaRPr b="0" i="0" sz="600" u="none" cap="none" strike="noStrike">
              <a:solidFill>
                <a:srgbClr val="BFBFBF"/>
              </a:solidFill>
              <a:latin typeface="Public Sans"/>
              <a:ea typeface="Public Sans"/>
              <a:cs typeface="Public Sans"/>
              <a:sym typeface="Public Sans"/>
            </a:endParaRPr>
          </a:p>
        </p:txBody>
      </p:sp>
      <p:pic>
        <p:nvPicPr>
          <p:cNvPr id="289" name="Google Shape;289;p47"/>
          <p:cNvPicPr preferRelativeResize="0"/>
          <p:nvPr/>
        </p:nvPicPr>
        <p:blipFill rotWithShape="1">
          <a:blip r:embed="rId2">
            <a:alphaModFix/>
          </a:blip>
          <a:srcRect b="0" l="0" r="0" t="0"/>
          <a:stretch/>
        </p:blipFill>
        <p:spPr>
          <a:xfrm>
            <a:off x="487213" y="6212307"/>
            <a:ext cx="481778" cy="161878"/>
          </a:xfrm>
          <a:prstGeom prst="rect">
            <a:avLst/>
          </a:prstGeom>
          <a:noFill/>
          <a:ln>
            <a:noFill/>
          </a:ln>
        </p:spPr>
      </p:pic>
      <p:cxnSp>
        <p:nvCxnSpPr>
          <p:cNvPr id="290" name="Google Shape;290;p47"/>
          <p:cNvCxnSpPr/>
          <p:nvPr/>
        </p:nvCxnSpPr>
        <p:spPr>
          <a:xfrm>
            <a:off x="475466" y="2474719"/>
            <a:ext cx="2921100" cy="0"/>
          </a:xfrm>
          <a:prstGeom prst="straightConnector1">
            <a:avLst/>
          </a:prstGeom>
          <a:noFill/>
          <a:ln cap="flat" cmpd="sng" w="19050">
            <a:solidFill>
              <a:schemeClr val="dk1"/>
            </a:solidFill>
            <a:prstDash val="solid"/>
            <a:miter lim="800000"/>
            <a:headEnd len="sm" w="sm" type="none"/>
            <a:tailEnd len="sm" w="sm" type="none"/>
          </a:ln>
        </p:spPr>
      </p:cxnSp>
      <p:sp>
        <p:nvSpPr>
          <p:cNvPr id="291" name="Google Shape;291;p47"/>
          <p:cNvSpPr txBox="1"/>
          <p:nvPr/>
        </p:nvSpPr>
        <p:spPr>
          <a:xfrm>
            <a:off x="475466" y="2181227"/>
            <a:ext cx="2050500" cy="215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Public Sans"/>
                <a:ea typeface="Public Sans"/>
                <a:cs typeface="Public Sans"/>
                <a:sym typeface="Public Sans"/>
              </a:rPr>
              <a:t>CHALLENGE</a:t>
            </a:r>
            <a:endParaRPr b="0" i="0" sz="1400" u="none" cap="none" strike="noStrike">
              <a:solidFill>
                <a:srgbClr val="000000"/>
              </a:solidFill>
              <a:latin typeface="Arial"/>
              <a:ea typeface="Arial"/>
              <a:cs typeface="Arial"/>
              <a:sym typeface="Arial"/>
            </a:endParaRPr>
          </a:p>
        </p:txBody>
      </p:sp>
      <p:cxnSp>
        <p:nvCxnSpPr>
          <p:cNvPr id="292" name="Google Shape;292;p47"/>
          <p:cNvCxnSpPr/>
          <p:nvPr/>
        </p:nvCxnSpPr>
        <p:spPr>
          <a:xfrm>
            <a:off x="3901442" y="2474719"/>
            <a:ext cx="2921100" cy="0"/>
          </a:xfrm>
          <a:prstGeom prst="straightConnector1">
            <a:avLst/>
          </a:prstGeom>
          <a:noFill/>
          <a:ln cap="flat" cmpd="sng" w="19050">
            <a:solidFill>
              <a:schemeClr val="dk1"/>
            </a:solidFill>
            <a:prstDash val="solid"/>
            <a:miter lim="800000"/>
            <a:headEnd len="sm" w="sm" type="none"/>
            <a:tailEnd len="sm" w="sm" type="none"/>
          </a:ln>
        </p:spPr>
      </p:cxnSp>
      <p:sp>
        <p:nvSpPr>
          <p:cNvPr id="293" name="Google Shape;293;p47"/>
          <p:cNvSpPr txBox="1"/>
          <p:nvPr/>
        </p:nvSpPr>
        <p:spPr>
          <a:xfrm>
            <a:off x="3901442" y="2181227"/>
            <a:ext cx="2050500" cy="215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Public Sans"/>
                <a:ea typeface="Public Sans"/>
                <a:cs typeface="Public Sans"/>
                <a:sym typeface="Public Sans"/>
              </a:rPr>
              <a:t>SOLUTION</a:t>
            </a:r>
            <a:endParaRPr b="0" i="0" sz="1400" u="none" cap="none" strike="noStrike">
              <a:solidFill>
                <a:srgbClr val="000000"/>
              </a:solidFill>
              <a:latin typeface="Arial"/>
              <a:ea typeface="Arial"/>
              <a:cs typeface="Arial"/>
              <a:sym typeface="Arial"/>
            </a:endParaRPr>
          </a:p>
        </p:txBody>
      </p:sp>
      <p:sp>
        <p:nvSpPr>
          <p:cNvPr id="294" name="Google Shape;294;p47"/>
          <p:cNvSpPr/>
          <p:nvPr/>
        </p:nvSpPr>
        <p:spPr>
          <a:xfrm>
            <a:off x="7799956" y="1138577"/>
            <a:ext cx="894209" cy="760896"/>
          </a:xfrm>
          <a:custGeom>
            <a:rect b="b" l="l" r="r" t="t"/>
            <a:pathLst>
              <a:path extrusionOk="0" h="2099024" w="2466784">
                <a:moveTo>
                  <a:pt x="459676" y="1202627"/>
                </a:moveTo>
                <a:lnTo>
                  <a:pt x="934688" y="1202627"/>
                </a:lnTo>
                <a:lnTo>
                  <a:pt x="934688" y="2099024"/>
                </a:lnTo>
                <a:lnTo>
                  <a:pt x="0" y="2099024"/>
                </a:lnTo>
                <a:lnTo>
                  <a:pt x="0" y="1202627"/>
                </a:lnTo>
                <a:cubicBezTo>
                  <a:pt x="0" y="635603"/>
                  <a:pt x="191453" y="237363"/>
                  <a:pt x="750761" y="0"/>
                </a:cubicBezTo>
                <a:lnTo>
                  <a:pt x="950024" y="359950"/>
                </a:lnTo>
                <a:cubicBezTo>
                  <a:pt x="551402" y="536162"/>
                  <a:pt x="459676" y="766001"/>
                  <a:pt x="459676" y="1202627"/>
                </a:cubicBezTo>
                <a:close/>
                <a:moveTo>
                  <a:pt x="1976438" y="1202627"/>
                </a:moveTo>
                <a:lnTo>
                  <a:pt x="2451449" y="1202627"/>
                </a:lnTo>
                <a:lnTo>
                  <a:pt x="2451449" y="2099024"/>
                </a:lnTo>
                <a:lnTo>
                  <a:pt x="1516761" y="2099024"/>
                </a:lnTo>
                <a:lnTo>
                  <a:pt x="1516761" y="1202627"/>
                </a:lnTo>
                <a:cubicBezTo>
                  <a:pt x="1516761" y="635603"/>
                  <a:pt x="1708214" y="237363"/>
                  <a:pt x="2267522" y="0"/>
                </a:cubicBezTo>
                <a:lnTo>
                  <a:pt x="2466785" y="359950"/>
                </a:lnTo>
                <a:cubicBezTo>
                  <a:pt x="2068449" y="536162"/>
                  <a:pt x="1976438" y="766001"/>
                  <a:pt x="1976438" y="120262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295" name="Google Shape;295;p47"/>
          <p:cNvSpPr txBox="1"/>
          <p:nvPr>
            <p:ph idx="1" type="subTitle"/>
          </p:nvPr>
        </p:nvSpPr>
        <p:spPr>
          <a:xfrm>
            <a:off x="472625" y="2661350"/>
            <a:ext cx="2921100" cy="3195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296" name="Google Shape;296;p47"/>
          <p:cNvSpPr txBox="1"/>
          <p:nvPr>
            <p:ph idx="2" type="subTitle"/>
          </p:nvPr>
        </p:nvSpPr>
        <p:spPr>
          <a:xfrm>
            <a:off x="3911550" y="2661350"/>
            <a:ext cx="2921100" cy="3195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297" name="Google Shape;297;p47"/>
          <p:cNvSpPr txBox="1"/>
          <p:nvPr>
            <p:ph idx="3" type="subTitle"/>
          </p:nvPr>
        </p:nvSpPr>
        <p:spPr>
          <a:xfrm>
            <a:off x="7797750" y="2311875"/>
            <a:ext cx="3907200" cy="3256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800"/>
              <a:buNone/>
              <a:defRPr sz="2800">
                <a:solidFill>
                  <a:schemeClr val="lt1"/>
                </a:solidFill>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298" name="Google Shape;298;p47"/>
          <p:cNvSpPr txBox="1"/>
          <p:nvPr>
            <p:ph type="title"/>
          </p:nvPr>
        </p:nvSpPr>
        <p:spPr>
          <a:xfrm>
            <a:off x="414300" y="495300"/>
            <a:ext cx="6408300" cy="1099800"/>
          </a:xfrm>
          <a:prstGeom prst="rect">
            <a:avLst/>
          </a:prstGeom>
          <a:noFill/>
          <a:ln>
            <a:noFill/>
          </a:ln>
        </p:spPr>
        <p:txBody>
          <a:bodyPr anchorCtr="0" anchor="b" bIns="45700" lIns="0" spcFirstLastPara="1" rIns="0" wrap="square" tIns="45700">
            <a:noAutofit/>
          </a:bodyPr>
          <a:lstStyle>
            <a:lvl1pPr lvl="0" algn="l">
              <a:lnSpc>
                <a:spcPct val="85000"/>
              </a:lnSpc>
              <a:spcBef>
                <a:spcPts val="0"/>
              </a:spcBef>
              <a:spcAft>
                <a:spcPts val="0"/>
              </a:spcAft>
              <a:buSzPts val="42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5 Weighted Right Lilac" showMasterSp="0">
  <p:cSld name="45 Weighted Right Lilac">
    <p:bg>
      <p:bgPr>
        <a:solidFill>
          <a:schemeClr val="accent1"/>
        </a:solidFill>
      </p:bgPr>
    </p:bg>
    <p:spTree>
      <p:nvGrpSpPr>
        <p:cNvPr id="299" name="Shape 299"/>
        <p:cNvGrpSpPr/>
        <p:nvPr/>
      </p:nvGrpSpPr>
      <p:grpSpPr>
        <a:xfrm>
          <a:off x="0" y="0"/>
          <a:ext cx="0" cy="0"/>
          <a:chOff x="0" y="0"/>
          <a:chExt cx="0" cy="0"/>
        </a:xfrm>
      </p:grpSpPr>
      <p:sp>
        <p:nvSpPr>
          <p:cNvPr id="300" name="Google Shape;300;p48"/>
          <p:cNvSpPr/>
          <p:nvPr/>
        </p:nvSpPr>
        <p:spPr>
          <a:xfrm>
            <a:off x="0" y="0"/>
            <a:ext cx="43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ublic Sans"/>
              <a:ea typeface="Public Sans"/>
              <a:cs typeface="Public Sans"/>
              <a:sym typeface="Public Sans"/>
            </a:endParaRPr>
          </a:p>
        </p:txBody>
      </p:sp>
      <p:sp>
        <p:nvSpPr>
          <p:cNvPr id="301" name="Google Shape;301;p48"/>
          <p:cNvSpPr/>
          <p:nvPr/>
        </p:nvSpPr>
        <p:spPr>
          <a:xfrm>
            <a:off x="7215808" y="6246755"/>
            <a:ext cx="4563900" cy="276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chemeClr val="accent2"/>
                </a:solidFill>
                <a:latin typeface="Public Sans"/>
                <a:ea typeface="Public Sans"/>
                <a:cs typeface="Public Sans"/>
                <a:sym typeface="Public Sans"/>
              </a:rPr>
              <a:t>© Okta and/or its affiliates. All rights reserved. Confidential Information of Okta – For Recipient’s Internal Use Only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600"/>
              <a:buFont typeface="Arial"/>
              <a:buNone/>
            </a:pPr>
            <a:r>
              <a:t/>
            </a:r>
            <a:endParaRPr b="0" i="0" sz="600" u="none" cap="none" strike="noStrike">
              <a:solidFill>
                <a:schemeClr val="accent2"/>
              </a:solidFill>
              <a:latin typeface="Public Sans"/>
              <a:ea typeface="Public Sans"/>
              <a:cs typeface="Public Sans"/>
              <a:sym typeface="Public Sans"/>
            </a:endParaRPr>
          </a:p>
        </p:txBody>
      </p:sp>
      <p:pic>
        <p:nvPicPr>
          <p:cNvPr id="302" name="Google Shape;302;p48"/>
          <p:cNvPicPr preferRelativeResize="0"/>
          <p:nvPr/>
        </p:nvPicPr>
        <p:blipFill rotWithShape="1">
          <a:blip r:embed="rId2">
            <a:alphaModFix/>
          </a:blip>
          <a:srcRect b="0" l="0" r="0" t="0"/>
          <a:stretch/>
        </p:blipFill>
        <p:spPr>
          <a:xfrm>
            <a:off x="487213" y="6212307"/>
            <a:ext cx="481778" cy="161878"/>
          </a:xfrm>
          <a:prstGeom prst="rect">
            <a:avLst/>
          </a:prstGeom>
          <a:noFill/>
          <a:ln>
            <a:noFill/>
          </a:ln>
        </p:spPr>
      </p:pic>
      <p:sp>
        <p:nvSpPr>
          <p:cNvPr id="303" name="Google Shape;303;p48"/>
          <p:cNvSpPr txBox="1"/>
          <p:nvPr>
            <p:ph idx="1" type="subTitle"/>
          </p:nvPr>
        </p:nvSpPr>
        <p:spPr>
          <a:xfrm>
            <a:off x="472625" y="2052625"/>
            <a:ext cx="3425100" cy="38046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304" name="Google Shape;304;p48"/>
          <p:cNvSpPr txBox="1"/>
          <p:nvPr>
            <p:ph idx="2" type="subTitle"/>
          </p:nvPr>
        </p:nvSpPr>
        <p:spPr>
          <a:xfrm>
            <a:off x="4876800" y="807525"/>
            <a:ext cx="6828000" cy="50496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90000"/>
              </a:lnSpc>
              <a:spcBef>
                <a:spcPts val="800"/>
              </a:spcBef>
              <a:spcAft>
                <a:spcPts val="0"/>
              </a:spcAft>
              <a:buClr>
                <a:schemeClr val="lt1"/>
              </a:buClr>
              <a:buSzPts val="1400"/>
              <a:buNone/>
              <a:defRPr>
                <a:solidFill>
                  <a:schemeClr val="lt1"/>
                </a:solidFill>
              </a:defRPr>
            </a:lvl2pPr>
            <a:lvl3pPr lvl="2" algn="l">
              <a:lnSpc>
                <a:spcPct val="90000"/>
              </a:lnSpc>
              <a:spcBef>
                <a:spcPts val="800"/>
              </a:spcBef>
              <a:spcAft>
                <a:spcPts val="0"/>
              </a:spcAft>
              <a:buClr>
                <a:schemeClr val="lt1"/>
              </a:buClr>
              <a:buSzPts val="1200"/>
              <a:buNone/>
              <a:defRPr>
                <a:solidFill>
                  <a:schemeClr val="lt1"/>
                </a:solidFill>
              </a:defRPr>
            </a:lvl3pPr>
            <a:lvl4pPr lvl="3" algn="l">
              <a:lnSpc>
                <a:spcPct val="90000"/>
              </a:lnSpc>
              <a:spcBef>
                <a:spcPts val="1400"/>
              </a:spcBef>
              <a:spcAft>
                <a:spcPts val="0"/>
              </a:spcAft>
              <a:buClr>
                <a:schemeClr val="lt1"/>
              </a:buClr>
              <a:buSzPts val="1400"/>
              <a:buNone/>
              <a:defRPr>
                <a:solidFill>
                  <a:schemeClr val="lt1"/>
                </a:solidFill>
              </a:defRPr>
            </a:lvl4pPr>
            <a:lvl5pPr lvl="4" algn="l">
              <a:lnSpc>
                <a:spcPct val="95000"/>
              </a:lnSpc>
              <a:spcBef>
                <a:spcPts val="1400"/>
              </a:spcBef>
              <a:spcAft>
                <a:spcPts val="0"/>
              </a:spcAft>
              <a:buClr>
                <a:schemeClr val="lt1"/>
              </a:buClr>
              <a:buSzPts val="1400"/>
              <a:buNone/>
              <a:defRPr>
                <a:solidFill>
                  <a:schemeClr val="lt1"/>
                </a:solidFill>
              </a:defRPr>
            </a:lvl5pPr>
            <a:lvl6pPr lvl="5" algn="l">
              <a:lnSpc>
                <a:spcPct val="90000"/>
              </a:lnSpc>
              <a:spcBef>
                <a:spcPts val="2000"/>
              </a:spcBef>
              <a:spcAft>
                <a:spcPts val="0"/>
              </a:spcAft>
              <a:buClr>
                <a:schemeClr val="lt1"/>
              </a:buClr>
              <a:buSzPts val="2400"/>
              <a:buNone/>
              <a:defRPr>
                <a:solidFill>
                  <a:schemeClr val="lt1"/>
                </a:solidFill>
              </a:defRPr>
            </a:lvl6pPr>
            <a:lvl7pPr lvl="6" algn="l">
              <a:lnSpc>
                <a:spcPct val="90000"/>
              </a:lnSpc>
              <a:spcBef>
                <a:spcPts val="3300"/>
              </a:spcBef>
              <a:spcAft>
                <a:spcPts val="0"/>
              </a:spcAft>
              <a:buClr>
                <a:schemeClr val="lt1"/>
              </a:buClr>
              <a:buSzPts val="2800"/>
              <a:buNone/>
              <a:defRPr>
                <a:solidFill>
                  <a:schemeClr val="lt1"/>
                </a:solidFill>
              </a:defRPr>
            </a:lvl7pPr>
            <a:lvl8pPr lvl="7" algn="l">
              <a:lnSpc>
                <a:spcPct val="88000"/>
              </a:lnSpc>
              <a:spcBef>
                <a:spcPts val="1600"/>
              </a:spcBef>
              <a:spcAft>
                <a:spcPts val="0"/>
              </a:spcAft>
              <a:buClr>
                <a:schemeClr val="lt1"/>
              </a:buClr>
              <a:buSzPts val="1800"/>
              <a:buNone/>
              <a:defRPr>
                <a:solidFill>
                  <a:schemeClr val="lt1"/>
                </a:solidFill>
              </a:defRPr>
            </a:lvl8pPr>
            <a:lvl9pPr lvl="8" algn="l">
              <a:lnSpc>
                <a:spcPct val="88000"/>
              </a:lnSpc>
              <a:spcBef>
                <a:spcPts val="1600"/>
              </a:spcBef>
              <a:spcAft>
                <a:spcPts val="0"/>
              </a:spcAft>
              <a:buClr>
                <a:schemeClr val="lt1"/>
              </a:buClr>
              <a:buSzPts val="1800"/>
              <a:buNone/>
              <a:defRPr>
                <a:solidFill>
                  <a:schemeClr val="lt1"/>
                </a:solidFill>
              </a:defRPr>
            </a:lvl9pPr>
          </a:lstStyle>
          <a:p/>
        </p:txBody>
      </p:sp>
      <p:sp>
        <p:nvSpPr>
          <p:cNvPr id="305" name="Google Shape;305;p48"/>
          <p:cNvSpPr txBox="1"/>
          <p:nvPr>
            <p:ph type="title"/>
          </p:nvPr>
        </p:nvSpPr>
        <p:spPr>
          <a:xfrm>
            <a:off x="375775" y="495300"/>
            <a:ext cx="3524700" cy="114180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3 Weighted Right Turquoise" showMasterSp="0">
  <p:cSld name="53 Weighted Right Turquoise">
    <p:bg>
      <p:bgPr>
        <a:solidFill>
          <a:schemeClr val="accent4"/>
        </a:solidFill>
      </p:bgPr>
    </p:bg>
    <p:spTree>
      <p:nvGrpSpPr>
        <p:cNvPr id="306" name="Shape 306"/>
        <p:cNvGrpSpPr/>
        <p:nvPr/>
      </p:nvGrpSpPr>
      <p:grpSpPr>
        <a:xfrm>
          <a:off x="0" y="0"/>
          <a:ext cx="0" cy="0"/>
          <a:chOff x="0" y="0"/>
          <a:chExt cx="0" cy="0"/>
        </a:xfrm>
      </p:grpSpPr>
      <p:sp>
        <p:nvSpPr>
          <p:cNvPr id="307" name="Google Shape;307;p49"/>
          <p:cNvSpPr/>
          <p:nvPr/>
        </p:nvSpPr>
        <p:spPr>
          <a:xfrm>
            <a:off x="0" y="0"/>
            <a:ext cx="43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ublic Sans"/>
              <a:ea typeface="Public Sans"/>
              <a:cs typeface="Public Sans"/>
              <a:sym typeface="Public Sans"/>
            </a:endParaRPr>
          </a:p>
        </p:txBody>
      </p:sp>
      <p:sp>
        <p:nvSpPr>
          <p:cNvPr id="308" name="Google Shape;308;p49"/>
          <p:cNvSpPr/>
          <p:nvPr/>
        </p:nvSpPr>
        <p:spPr>
          <a:xfrm>
            <a:off x="7215808" y="6246755"/>
            <a:ext cx="4563900" cy="276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chemeClr val="accent5"/>
                </a:solidFill>
                <a:latin typeface="Public Sans"/>
                <a:ea typeface="Public Sans"/>
                <a:cs typeface="Public Sans"/>
                <a:sym typeface="Public Sans"/>
              </a:rPr>
              <a:t>© Okta and/or its affiliates. All rights reserved. Confidential Information of Okta – For Recipient’s Internal Use Only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600"/>
              <a:buFont typeface="Arial"/>
              <a:buNone/>
            </a:pPr>
            <a:r>
              <a:t/>
            </a:r>
            <a:endParaRPr b="0" i="0" sz="600" u="none" cap="none" strike="noStrike">
              <a:solidFill>
                <a:schemeClr val="accent5"/>
              </a:solidFill>
              <a:latin typeface="Public Sans"/>
              <a:ea typeface="Public Sans"/>
              <a:cs typeface="Public Sans"/>
              <a:sym typeface="Public Sans"/>
            </a:endParaRPr>
          </a:p>
        </p:txBody>
      </p:sp>
      <p:pic>
        <p:nvPicPr>
          <p:cNvPr id="309" name="Google Shape;309;p49"/>
          <p:cNvPicPr preferRelativeResize="0"/>
          <p:nvPr/>
        </p:nvPicPr>
        <p:blipFill rotWithShape="1">
          <a:blip r:embed="rId2">
            <a:alphaModFix/>
          </a:blip>
          <a:srcRect b="0" l="0" r="0" t="0"/>
          <a:stretch/>
        </p:blipFill>
        <p:spPr>
          <a:xfrm>
            <a:off x="487213" y="6212307"/>
            <a:ext cx="481778" cy="161878"/>
          </a:xfrm>
          <a:prstGeom prst="rect">
            <a:avLst/>
          </a:prstGeom>
          <a:noFill/>
          <a:ln>
            <a:noFill/>
          </a:ln>
        </p:spPr>
      </p:pic>
      <p:sp>
        <p:nvSpPr>
          <p:cNvPr id="310" name="Google Shape;310;p49"/>
          <p:cNvSpPr txBox="1"/>
          <p:nvPr>
            <p:ph idx="1" type="subTitle"/>
          </p:nvPr>
        </p:nvSpPr>
        <p:spPr>
          <a:xfrm>
            <a:off x="4876800" y="807525"/>
            <a:ext cx="6828000" cy="50496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90000"/>
              </a:lnSpc>
              <a:spcBef>
                <a:spcPts val="800"/>
              </a:spcBef>
              <a:spcAft>
                <a:spcPts val="0"/>
              </a:spcAft>
              <a:buClr>
                <a:schemeClr val="lt1"/>
              </a:buClr>
              <a:buSzPts val="1400"/>
              <a:buNone/>
              <a:defRPr>
                <a:solidFill>
                  <a:schemeClr val="lt1"/>
                </a:solidFill>
              </a:defRPr>
            </a:lvl2pPr>
            <a:lvl3pPr lvl="2" algn="l">
              <a:lnSpc>
                <a:spcPct val="90000"/>
              </a:lnSpc>
              <a:spcBef>
                <a:spcPts val="800"/>
              </a:spcBef>
              <a:spcAft>
                <a:spcPts val="0"/>
              </a:spcAft>
              <a:buClr>
                <a:schemeClr val="lt1"/>
              </a:buClr>
              <a:buSzPts val="1200"/>
              <a:buNone/>
              <a:defRPr>
                <a:solidFill>
                  <a:schemeClr val="lt1"/>
                </a:solidFill>
              </a:defRPr>
            </a:lvl3pPr>
            <a:lvl4pPr lvl="3" algn="l">
              <a:lnSpc>
                <a:spcPct val="90000"/>
              </a:lnSpc>
              <a:spcBef>
                <a:spcPts val="1400"/>
              </a:spcBef>
              <a:spcAft>
                <a:spcPts val="0"/>
              </a:spcAft>
              <a:buClr>
                <a:schemeClr val="lt1"/>
              </a:buClr>
              <a:buSzPts val="1400"/>
              <a:buNone/>
              <a:defRPr>
                <a:solidFill>
                  <a:schemeClr val="lt1"/>
                </a:solidFill>
              </a:defRPr>
            </a:lvl4pPr>
            <a:lvl5pPr lvl="4" algn="l">
              <a:lnSpc>
                <a:spcPct val="95000"/>
              </a:lnSpc>
              <a:spcBef>
                <a:spcPts val="1400"/>
              </a:spcBef>
              <a:spcAft>
                <a:spcPts val="0"/>
              </a:spcAft>
              <a:buClr>
                <a:schemeClr val="lt1"/>
              </a:buClr>
              <a:buSzPts val="1400"/>
              <a:buNone/>
              <a:defRPr>
                <a:solidFill>
                  <a:schemeClr val="lt1"/>
                </a:solidFill>
              </a:defRPr>
            </a:lvl5pPr>
            <a:lvl6pPr lvl="5" algn="l">
              <a:lnSpc>
                <a:spcPct val="90000"/>
              </a:lnSpc>
              <a:spcBef>
                <a:spcPts val="2000"/>
              </a:spcBef>
              <a:spcAft>
                <a:spcPts val="0"/>
              </a:spcAft>
              <a:buClr>
                <a:schemeClr val="lt1"/>
              </a:buClr>
              <a:buSzPts val="2400"/>
              <a:buNone/>
              <a:defRPr>
                <a:solidFill>
                  <a:schemeClr val="lt1"/>
                </a:solidFill>
              </a:defRPr>
            </a:lvl6pPr>
            <a:lvl7pPr lvl="6" algn="l">
              <a:lnSpc>
                <a:spcPct val="90000"/>
              </a:lnSpc>
              <a:spcBef>
                <a:spcPts val="3300"/>
              </a:spcBef>
              <a:spcAft>
                <a:spcPts val="0"/>
              </a:spcAft>
              <a:buClr>
                <a:schemeClr val="lt1"/>
              </a:buClr>
              <a:buSzPts val="2800"/>
              <a:buNone/>
              <a:defRPr>
                <a:solidFill>
                  <a:schemeClr val="lt1"/>
                </a:solidFill>
              </a:defRPr>
            </a:lvl7pPr>
            <a:lvl8pPr lvl="7" algn="l">
              <a:lnSpc>
                <a:spcPct val="88000"/>
              </a:lnSpc>
              <a:spcBef>
                <a:spcPts val="1600"/>
              </a:spcBef>
              <a:spcAft>
                <a:spcPts val="0"/>
              </a:spcAft>
              <a:buClr>
                <a:schemeClr val="lt1"/>
              </a:buClr>
              <a:buSzPts val="1800"/>
              <a:buNone/>
              <a:defRPr>
                <a:solidFill>
                  <a:schemeClr val="lt1"/>
                </a:solidFill>
              </a:defRPr>
            </a:lvl8pPr>
            <a:lvl9pPr lvl="8" algn="l">
              <a:lnSpc>
                <a:spcPct val="88000"/>
              </a:lnSpc>
              <a:spcBef>
                <a:spcPts val="1600"/>
              </a:spcBef>
              <a:spcAft>
                <a:spcPts val="0"/>
              </a:spcAft>
              <a:buClr>
                <a:schemeClr val="lt1"/>
              </a:buClr>
              <a:buSzPts val="1800"/>
              <a:buNone/>
              <a:defRPr>
                <a:solidFill>
                  <a:schemeClr val="lt1"/>
                </a:solidFill>
              </a:defRPr>
            </a:lvl9pPr>
          </a:lstStyle>
          <a:p/>
        </p:txBody>
      </p:sp>
      <p:sp>
        <p:nvSpPr>
          <p:cNvPr id="311" name="Google Shape;311;p49"/>
          <p:cNvSpPr txBox="1"/>
          <p:nvPr>
            <p:ph type="title"/>
          </p:nvPr>
        </p:nvSpPr>
        <p:spPr>
          <a:xfrm>
            <a:off x="375775" y="495300"/>
            <a:ext cx="3524700" cy="114180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2" name="Google Shape;312;p49"/>
          <p:cNvSpPr txBox="1"/>
          <p:nvPr>
            <p:ph idx="2" type="subTitle"/>
          </p:nvPr>
        </p:nvSpPr>
        <p:spPr>
          <a:xfrm>
            <a:off x="472625" y="2052625"/>
            <a:ext cx="3425100" cy="38046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 Four Content">
  <p:cSld name="19 Four Content">
    <p:spTree>
      <p:nvGrpSpPr>
        <p:cNvPr id="313" name="Shape 313"/>
        <p:cNvGrpSpPr/>
        <p:nvPr/>
      </p:nvGrpSpPr>
      <p:grpSpPr>
        <a:xfrm>
          <a:off x="0" y="0"/>
          <a:ext cx="0" cy="0"/>
          <a:chOff x="0" y="0"/>
          <a:chExt cx="0" cy="0"/>
        </a:xfrm>
      </p:grpSpPr>
      <p:sp>
        <p:nvSpPr>
          <p:cNvPr id="314" name="Google Shape;314;p50"/>
          <p:cNvSpPr txBox="1"/>
          <p:nvPr>
            <p:ph type="title"/>
          </p:nvPr>
        </p:nvSpPr>
        <p:spPr>
          <a:xfrm>
            <a:off x="375782" y="414897"/>
            <a:ext cx="11317200" cy="555900"/>
          </a:xfrm>
          <a:prstGeom prst="rect">
            <a:avLst/>
          </a:prstGeom>
          <a:noFill/>
          <a:ln>
            <a:noFill/>
          </a:ln>
        </p:spPr>
        <p:txBody>
          <a:bodyPr anchorCtr="0" anchor="t" bIns="45700" lIns="91425" spcFirstLastPara="1" rIns="91425" wrap="square" tIns="4570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5" name="Google Shape;315;p50"/>
          <p:cNvSpPr txBox="1"/>
          <p:nvPr>
            <p:ph idx="1" type="subTitle"/>
          </p:nvPr>
        </p:nvSpPr>
        <p:spPr>
          <a:xfrm>
            <a:off x="472625" y="1568175"/>
            <a:ext cx="2439300" cy="4289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316" name="Google Shape;316;p50"/>
          <p:cNvSpPr txBox="1"/>
          <p:nvPr>
            <p:ph idx="2" type="subTitle"/>
          </p:nvPr>
        </p:nvSpPr>
        <p:spPr>
          <a:xfrm>
            <a:off x="3390788" y="1568175"/>
            <a:ext cx="2439300" cy="4289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317" name="Google Shape;317;p50"/>
          <p:cNvSpPr txBox="1"/>
          <p:nvPr>
            <p:ph idx="3" type="subTitle"/>
          </p:nvPr>
        </p:nvSpPr>
        <p:spPr>
          <a:xfrm>
            <a:off x="6308925" y="1568175"/>
            <a:ext cx="2439300" cy="4289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318" name="Google Shape;318;p50"/>
          <p:cNvSpPr txBox="1"/>
          <p:nvPr>
            <p:ph idx="4" type="subTitle"/>
          </p:nvPr>
        </p:nvSpPr>
        <p:spPr>
          <a:xfrm>
            <a:off x="9225700" y="1568175"/>
            <a:ext cx="2439300" cy="4289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 Blank">
  <p:cSld name="36 Blank">
    <p:spTree>
      <p:nvGrpSpPr>
        <p:cNvPr id="319" name="Shape 319"/>
        <p:cNvGrpSpPr/>
        <p:nvPr/>
      </p:nvGrpSpPr>
      <p:grpSpPr>
        <a:xfrm>
          <a:off x="0" y="0"/>
          <a:ext cx="0" cy="0"/>
          <a:chOff x="0" y="0"/>
          <a:chExt cx="0" cy="0"/>
        </a:xfrm>
      </p:grpSpPr>
    </p:spTree>
  </p:cSld>
  <p:clrMapOvr>
    <a:masterClrMapping/>
  </p:clrMapOvr>
  <mc:AlternateContent>
    <mc:Choice Requires="p14">
      <p:transition p14:dur="100">
        <p:fade thruBlk="1"/>
      </p:transition>
    </mc:Choice>
    <mc:Fallback>
      <p:transition>
        <p:fade/>
      </p:transition>
    </mc:Fallback>
  </mc:AlternateConten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7 Grid on Light">
  <p:cSld name="57 Grid on Light">
    <p:spTree>
      <p:nvGrpSpPr>
        <p:cNvPr id="320" name="Shape 320"/>
        <p:cNvGrpSpPr/>
        <p:nvPr/>
      </p:nvGrpSpPr>
      <p:grpSpPr>
        <a:xfrm>
          <a:off x="0" y="0"/>
          <a:ext cx="0" cy="0"/>
          <a:chOff x="0" y="0"/>
          <a:chExt cx="0" cy="0"/>
        </a:xfrm>
      </p:grpSpPr>
      <p:grpSp>
        <p:nvGrpSpPr>
          <p:cNvPr id="321" name="Google Shape;321;p52"/>
          <p:cNvGrpSpPr/>
          <p:nvPr/>
        </p:nvGrpSpPr>
        <p:grpSpPr>
          <a:xfrm>
            <a:off x="0" y="0"/>
            <a:ext cx="12384088" cy="6667500"/>
            <a:chOff x="0" y="0"/>
            <a:chExt cx="7801" cy="4200"/>
          </a:xfrm>
        </p:grpSpPr>
        <p:sp>
          <p:nvSpPr>
            <p:cNvPr id="322" name="Google Shape;322;p52"/>
            <p:cNvSpPr/>
            <p:nvPr/>
          </p:nvSpPr>
          <p:spPr>
            <a:xfrm>
              <a:off x="0" y="0"/>
              <a:ext cx="7800" cy="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grpSp>
          <p:nvGrpSpPr>
            <p:cNvPr id="323" name="Google Shape;323;p52"/>
            <p:cNvGrpSpPr/>
            <p:nvPr/>
          </p:nvGrpSpPr>
          <p:grpSpPr>
            <a:xfrm>
              <a:off x="0" y="0"/>
              <a:ext cx="7801" cy="4200"/>
              <a:chOff x="0" y="0"/>
              <a:chExt cx="7801" cy="4200"/>
            </a:xfrm>
          </p:grpSpPr>
          <p:sp>
            <p:nvSpPr>
              <p:cNvPr id="324" name="Google Shape;324;p52"/>
              <p:cNvSpPr/>
              <p:nvPr/>
            </p:nvSpPr>
            <p:spPr>
              <a:xfrm>
                <a:off x="306" y="0"/>
                <a:ext cx="0" cy="42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25" name="Google Shape;325;p52"/>
              <p:cNvSpPr/>
              <p:nvPr/>
            </p:nvSpPr>
            <p:spPr>
              <a:xfrm>
                <a:off x="306" y="0"/>
                <a:ext cx="0" cy="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26" name="Google Shape;326;p52"/>
              <p:cNvSpPr/>
              <p:nvPr/>
            </p:nvSpPr>
            <p:spPr>
              <a:xfrm>
                <a:off x="7368" y="0"/>
                <a:ext cx="0" cy="42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27" name="Google Shape;327;p52"/>
              <p:cNvSpPr/>
              <p:nvPr/>
            </p:nvSpPr>
            <p:spPr>
              <a:xfrm>
                <a:off x="7368" y="0"/>
                <a:ext cx="0" cy="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28" name="Google Shape;328;p52"/>
              <p:cNvSpPr/>
              <p:nvPr/>
            </p:nvSpPr>
            <p:spPr>
              <a:xfrm>
                <a:off x="0" y="501"/>
                <a:ext cx="7679" cy="308"/>
              </a:xfrm>
              <a:custGeom>
                <a:rect b="b" l="l" r="r" t="t"/>
                <a:pathLst>
                  <a:path extrusionOk="0" h="308" w="7679">
                    <a:moveTo>
                      <a:pt x="1" y="308"/>
                    </a:moveTo>
                    <a:lnTo>
                      <a:pt x="1" y="308"/>
                    </a:lnTo>
                    <a:lnTo>
                      <a:pt x="1" y="1"/>
                    </a:lnTo>
                    <a:lnTo>
                      <a:pt x="7678" y="1"/>
                    </a:lnTo>
                    <a:lnTo>
                      <a:pt x="7678" y="307"/>
                    </a:lnTo>
                    <a:lnTo>
                      <a:pt x="1" y="307"/>
                    </a:lnTo>
                    <a:lnTo>
                      <a:pt x="1" y="308"/>
                    </a:lnTo>
                    <a:lnTo>
                      <a:pt x="1" y="308"/>
                    </a:lnTo>
                    <a:lnTo>
                      <a:pt x="1" y="308"/>
                    </a:lnTo>
                    <a:lnTo>
                      <a:pt x="1" y="308"/>
                    </a:lnTo>
                    <a:lnTo>
                      <a:pt x="7679" y="308"/>
                    </a:lnTo>
                    <a:lnTo>
                      <a:pt x="7679" y="0"/>
                    </a:lnTo>
                    <a:lnTo>
                      <a:pt x="0" y="0"/>
                    </a:lnTo>
                    <a:lnTo>
                      <a:pt x="0" y="308"/>
                    </a:lnTo>
                    <a:lnTo>
                      <a:pt x="1" y="308"/>
                    </a:lnTo>
                    <a:lnTo>
                      <a:pt x="1" y="308"/>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29" name="Google Shape;329;p52"/>
              <p:cNvSpPr/>
              <p:nvPr/>
            </p:nvSpPr>
            <p:spPr>
              <a:xfrm>
                <a:off x="0" y="501"/>
                <a:ext cx="7679" cy="308"/>
              </a:xfrm>
              <a:custGeom>
                <a:rect b="b" l="l" r="r" t="t"/>
                <a:pathLst>
                  <a:path extrusionOk="0" h="308" w="7679">
                    <a:moveTo>
                      <a:pt x="1" y="308"/>
                    </a:moveTo>
                    <a:lnTo>
                      <a:pt x="1" y="308"/>
                    </a:lnTo>
                    <a:lnTo>
                      <a:pt x="1" y="1"/>
                    </a:lnTo>
                    <a:lnTo>
                      <a:pt x="7678" y="1"/>
                    </a:lnTo>
                    <a:lnTo>
                      <a:pt x="7678" y="307"/>
                    </a:lnTo>
                    <a:lnTo>
                      <a:pt x="1" y="307"/>
                    </a:lnTo>
                    <a:lnTo>
                      <a:pt x="1" y="308"/>
                    </a:lnTo>
                    <a:lnTo>
                      <a:pt x="1" y="308"/>
                    </a:lnTo>
                    <a:lnTo>
                      <a:pt x="1" y="308"/>
                    </a:lnTo>
                    <a:lnTo>
                      <a:pt x="1" y="308"/>
                    </a:lnTo>
                    <a:lnTo>
                      <a:pt x="7679" y="308"/>
                    </a:lnTo>
                    <a:lnTo>
                      <a:pt x="7679" y="0"/>
                    </a:lnTo>
                    <a:lnTo>
                      <a:pt x="0" y="0"/>
                    </a:lnTo>
                    <a:lnTo>
                      <a:pt x="0" y="308"/>
                    </a:lnTo>
                    <a:lnTo>
                      <a:pt x="1" y="308"/>
                    </a:lnTo>
                    <a:lnTo>
                      <a:pt x="1" y="308"/>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30" name="Google Shape;330;p52"/>
              <p:cNvSpPr/>
              <p:nvPr/>
            </p:nvSpPr>
            <p:spPr>
              <a:xfrm>
                <a:off x="0" y="1003"/>
                <a:ext cx="7679" cy="308"/>
              </a:xfrm>
              <a:custGeom>
                <a:rect b="b" l="l" r="r" t="t"/>
                <a:pathLst>
                  <a:path extrusionOk="0" h="308" w="7679">
                    <a:moveTo>
                      <a:pt x="1" y="307"/>
                    </a:moveTo>
                    <a:lnTo>
                      <a:pt x="1" y="307"/>
                    </a:lnTo>
                    <a:lnTo>
                      <a:pt x="1" y="1"/>
                    </a:lnTo>
                    <a:lnTo>
                      <a:pt x="7678" y="1"/>
                    </a:lnTo>
                    <a:lnTo>
                      <a:pt x="7678" y="307"/>
                    </a:lnTo>
                    <a:lnTo>
                      <a:pt x="1" y="307"/>
                    </a:lnTo>
                    <a:lnTo>
                      <a:pt x="1" y="307"/>
                    </a:lnTo>
                    <a:lnTo>
                      <a:pt x="1" y="307"/>
                    </a:lnTo>
                    <a:lnTo>
                      <a:pt x="1" y="307"/>
                    </a:lnTo>
                    <a:lnTo>
                      <a:pt x="1" y="308"/>
                    </a:lnTo>
                    <a:lnTo>
                      <a:pt x="7679" y="308"/>
                    </a:lnTo>
                    <a:lnTo>
                      <a:pt x="7679" y="0"/>
                    </a:lnTo>
                    <a:lnTo>
                      <a:pt x="0" y="0"/>
                    </a:lnTo>
                    <a:lnTo>
                      <a:pt x="0" y="308"/>
                    </a:lnTo>
                    <a:lnTo>
                      <a:pt x="1" y="308"/>
                    </a:lnTo>
                    <a:lnTo>
                      <a:pt x="1" y="307"/>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31" name="Google Shape;331;p52"/>
              <p:cNvSpPr/>
              <p:nvPr/>
            </p:nvSpPr>
            <p:spPr>
              <a:xfrm>
                <a:off x="0" y="1003"/>
                <a:ext cx="7679" cy="308"/>
              </a:xfrm>
              <a:custGeom>
                <a:rect b="b" l="l" r="r" t="t"/>
                <a:pathLst>
                  <a:path extrusionOk="0" h="308" w="7679">
                    <a:moveTo>
                      <a:pt x="1" y="307"/>
                    </a:moveTo>
                    <a:lnTo>
                      <a:pt x="1" y="307"/>
                    </a:lnTo>
                    <a:lnTo>
                      <a:pt x="1" y="1"/>
                    </a:lnTo>
                    <a:lnTo>
                      <a:pt x="7678" y="1"/>
                    </a:lnTo>
                    <a:lnTo>
                      <a:pt x="7678" y="307"/>
                    </a:lnTo>
                    <a:lnTo>
                      <a:pt x="1" y="307"/>
                    </a:lnTo>
                    <a:lnTo>
                      <a:pt x="1" y="307"/>
                    </a:lnTo>
                    <a:lnTo>
                      <a:pt x="1" y="307"/>
                    </a:lnTo>
                    <a:lnTo>
                      <a:pt x="1" y="307"/>
                    </a:lnTo>
                    <a:lnTo>
                      <a:pt x="1" y="308"/>
                    </a:lnTo>
                    <a:lnTo>
                      <a:pt x="7679" y="308"/>
                    </a:lnTo>
                    <a:lnTo>
                      <a:pt x="7679" y="0"/>
                    </a:lnTo>
                    <a:lnTo>
                      <a:pt x="0" y="0"/>
                    </a:lnTo>
                    <a:lnTo>
                      <a:pt x="0" y="308"/>
                    </a:lnTo>
                    <a:lnTo>
                      <a:pt x="1" y="308"/>
                    </a:lnTo>
                    <a:lnTo>
                      <a:pt x="1" y="307"/>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32" name="Google Shape;332;p52"/>
              <p:cNvSpPr/>
              <p:nvPr/>
            </p:nvSpPr>
            <p:spPr>
              <a:xfrm>
                <a:off x="0" y="1504"/>
                <a:ext cx="7679" cy="309"/>
              </a:xfrm>
              <a:custGeom>
                <a:rect b="b" l="l" r="r" t="t"/>
                <a:pathLst>
                  <a:path extrusionOk="0" h="309" w="7679">
                    <a:moveTo>
                      <a:pt x="1" y="308"/>
                    </a:moveTo>
                    <a:lnTo>
                      <a:pt x="1" y="308"/>
                    </a:lnTo>
                    <a:lnTo>
                      <a:pt x="1" y="1"/>
                    </a:lnTo>
                    <a:lnTo>
                      <a:pt x="7678" y="1"/>
                    </a:lnTo>
                    <a:lnTo>
                      <a:pt x="7678" y="308"/>
                    </a:lnTo>
                    <a:lnTo>
                      <a:pt x="1" y="308"/>
                    </a:lnTo>
                    <a:lnTo>
                      <a:pt x="1" y="308"/>
                    </a:lnTo>
                    <a:lnTo>
                      <a:pt x="1" y="308"/>
                    </a:lnTo>
                    <a:lnTo>
                      <a:pt x="1" y="308"/>
                    </a:lnTo>
                    <a:lnTo>
                      <a:pt x="1" y="309"/>
                    </a:lnTo>
                    <a:lnTo>
                      <a:pt x="7679" y="309"/>
                    </a:lnTo>
                    <a:lnTo>
                      <a:pt x="7679" y="0"/>
                    </a:lnTo>
                    <a:lnTo>
                      <a:pt x="0" y="0"/>
                    </a:lnTo>
                    <a:lnTo>
                      <a:pt x="0" y="309"/>
                    </a:lnTo>
                    <a:lnTo>
                      <a:pt x="1" y="309"/>
                    </a:lnTo>
                    <a:lnTo>
                      <a:pt x="1" y="308"/>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33" name="Google Shape;333;p52"/>
              <p:cNvSpPr/>
              <p:nvPr/>
            </p:nvSpPr>
            <p:spPr>
              <a:xfrm>
                <a:off x="0" y="1504"/>
                <a:ext cx="7679" cy="309"/>
              </a:xfrm>
              <a:custGeom>
                <a:rect b="b" l="l" r="r" t="t"/>
                <a:pathLst>
                  <a:path extrusionOk="0" h="309" w="7679">
                    <a:moveTo>
                      <a:pt x="1" y="308"/>
                    </a:moveTo>
                    <a:lnTo>
                      <a:pt x="1" y="308"/>
                    </a:lnTo>
                    <a:lnTo>
                      <a:pt x="1" y="1"/>
                    </a:lnTo>
                    <a:lnTo>
                      <a:pt x="7678" y="1"/>
                    </a:lnTo>
                    <a:lnTo>
                      <a:pt x="7678" y="308"/>
                    </a:lnTo>
                    <a:lnTo>
                      <a:pt x="1" y="308"/>
                    </a:lnTo>
                    <a:lnTo>
                      <a:pt x="1" y="308"/>
                    </a:lnTo>
                    <a:lnTo>
                      <a:pt x="1" y="308"/>
                    </a:lnTo>
                    <a:lnTo>
                      <a:pt x="1" y="308"/>
                    </a:lnTo>
                    <a:lnTo>
                      <a:pt x="1" y="309"/>
                    </a:lnTo>
                    <a:lnTo>
                      <a:pt x="7679" y="309"/>
                    </a:lnTo>
                    <a:lnTo>
                      <a:pt x="7679" y="0"/>
                    </a:lnTo>
                    <a:lnTo>
                      <a:pt x="0" y="0"/>
                    </a:lnTo>
                    <a:lnTo>
                      <a:pt x="0" y="309"/>
                    </a:lnTo>
                    <a:lnTo>
                      <a:pt x="1" y="309"/>
                    </a:lnTo>
                    <a:lnTo>
                      <a:pt x="1" y="308"/>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34" name="Google Shape;334;p52"/>
              <p:cNvSpPr/>
              <p:nvPr/>
            </p:nvSpPr>
            <p:spPr>
              <a:xfrm>
                <a:off x="0" y="2006"/>
                <a:ext cx="7679" cy="308"/>
              </a:xfrm>
              <a:custGeom>
                <a:rect b="b" l="l" r="r" t="t"/>
                <a:pathLst>
                  <a:path extrusionOk="0" h="308" w="7679">
                    <a:moveTo>
                      <a:pt x="1" y="308"/>
                    </a:moveTo>
                    <a:lnTo>
                      <a:pt x="1" y="308"/>
                    </a:lnTo>
                    <a:lnTo>
                      <a:pt x="1" y="1"/>
                    </a:lnTo>
                    <a:lnTo>
                      <a:pt x="7678" y="1"/>
                    </a:lnTo>
                    <a:lnTo>
                      <a:pt x="7678" y="307"/>
                    </a:lnTo>
                    <a:lnTo>
                      <a:pt x="1" y="307"/>
                    </a:lnTo>
                    <a:lnTo>
                      <a:pt x="1" y="308"/>
                    </a:lnTo>
                    <a:lnTo>
                      <a:pt x="1" y="308"/>
                    </a:lnTo>
                    <a:lnTo>
                      <a:pt x="1" y="308"/>
                    </a:lnTo>
                    <a:lnTo>
                      <a:pt x="1" y="308"/>
                    </a:lnTo>
                    <a:lnTo>
                      <a:pt x="7679" y="308"/>
                    </a:lnTo>
                    <a:lnTo>
                      <a:pt x="7679" y="0"/>
                    </a:lnTo>
                    <a:lnTo>
                      <a:pt x="0" y="0"/>
                    </a:lnTo>
                    <a:lnTo>
                      <a:pt x="0" y="308"/>
                    </a:lnTo>
                    <a:lnTo>
                      <a:pt x="1" y="308"/>
                    </a:lnTo>
                    <a:lnTo>
                      <a:pt x="1" y="308"/>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35" name="Google Shape;335;p52"/>
              <p:cNvSpPr/>
              <p:nvPr/>
            </p:nvSpPr>
            <p:spPr>
              <a:xfrm>
                <a:off x="0" y="2006"/>
                <a:ext cx="7679" cy="308"/>
              </a:xfrm>
              <a:custGeom>
                <a:rect b="b" l="l" r="r" t="t"/>
                <a:pathLst>
                  <a:path extrusionOk="0" h="308" w="7679">
                    <a:moveTo>
                      <a:pt x="1" y="308"/>
                    </a:moveTo>
                    <a:lnTo>
                      <a:pt x="1" y="308"/>
                    </a:lnTo>
                    <a:lnTo>
                      <a:pt x="1" y="1"/>
                    </a:lnTo>
                    <a:lnTo>
                      <a:pt x="7678" y="1"/>
                    </a:lnTo>
                    <a:lnTo>
                      <a:pt x="7678" y="307"/>
                    </a:lnTo>
                    <a:lnTo>
                      <a:pt x="1" y="307"/>
                    </a:lnTo>
                    <a:lnTo>
                      <a:pt x="1" y="308"/>
                    </a:lnTo>
                    <a:lnTo>
                      <a:pt x="1" y="308"/>
                    </a:lnTo>
                    <a:lnTo>
                      <a:pt x="1" y="308"/>
                    </a:lnTo>
                    <a:lnTo>
                      <a:pt x="1" y="308"/>
                    </a:lnTo>
                    <a:lnTo>
                      <a:pt x="7679" y="308"/>
                    </a:lnTo>
                    <a:lnTo>
                      <a:pt x="7679" y="0"/>
                    </a:lnTo>
                    <a:lnTo>
                      <a:pt x="0" y="0"/>
                    </a:lnTo>
                    <a:lnTo>
                      <a:pt x="0" y="308"/>
                    </a:lnTo>
                    <a:lnTo>
                      <a:pt x="1" y="308"/>
                    </a:lnTo>
                    <a:lnTo>
                      <a:pt x="1" y="308"/>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36" name="Google Shape;336;p52"/>
              <p:cNvSpPr/>
              <p:nvPr/>
            </p:nvSpPr>
            <p:spPr>
              <a:xfrm>
                <a:off x="0" y="2508"/>
                <a:ext cx="7679" cy="308"/>
              </a:xfrm>
              <a:custGeom>
                <a:rect b="b" l="l" r="r" t="t"/>
                <a:pathLst>
                  <a:path extrusionOk="0" h="308" w="7679">
                    <a:moveTo>
                      <a:pt x="1" y="307"/>
                    </a:moveTo>
                    <a:lnTo>
                      <a:pt x="1" y="307"/>
                    </a:lnTo>
                    <a:lnTo>
                      <a:pt x="1" y="1"/>
                    </a:lnTo>
                    <a:lnTo>
                      <a:pt x="7678" y="1"/>
                    </a:lnTo>
                    <a:lnTo>
                      <a:pt x="7678" y="307"/>
                    </a:lnTo>
                    <a:lnTo>
                      <a:pt x="1" y="307"/>
                    </a:lnTo>
                    <a:lnTo>
                      <a:pt x="1" y="307"/>
                    </a:lnTo>
                    <a:lnTo>
                      <a:pt x="1" y="307"/>
                    </a:lnTo>
                    <a:lnTo>
                      <a:pt x="1" y="307"/>
                    </a:lnTo>
                    <a:lnTo>
                      <a:pt x="1" y="308"/>
                    </a:lnTo>
                    <a:lnTo>
                      <a:pt x="7679" y="308"/>
                    </a:lnTo>
                    <a:lnTo>
                      <a:pt x="7679" y="0"/>
                    </a:lnTo>
                    <a:lnTo>
                      <a:pt x="0" y="0"/>
                    </a:lnTo>
                    <a:lnTo>
                      <a:pt x="0" y="308"/>
                    </a:lnTo>
                    <a:lnTo>
                      <a:pt x="1" y="308"/>
                    </a:lnTo>
                    <a:lnTo>
                      <a:pt x="1" y="307"/>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37" name="Google Shape;337;p52"/>
              <p:cNvSpPr/>
              <p:nvPr/>
            </p:nvSpPr>
            <p:spPr>
              <a:xfrm>
                <a:off x="0" y="2508"/>
                <a:ext cx="7679" cy="308"/>
              </a:xfrm>
              <a:custGeom>
                <a:rect b="b" l="l" r="r" t="t"/>
                <a:pathLst>
                  <a:path extrusionOk="0" h="308" w="7679">
                    <a:moveTo>
                      <a:pt x="1" y="307"/>
                    </a:moveTo>
                    <a:lnTo>
                      <a:pt x="1" y="307"/>
                    </a:lnTo>
                    <a:lnTo>
                      <a:pt x="1" y="1"/>
                    </a:lnTo>
                    <a:lnTo>
                      <a:pt x="7678" y="1"/>
                    </a:lnTo>
                    <a:lnTo>
                      <a:pt x="7678" y="307"/>
                    </a:lnTo>
                    <a:lnTo>
                      <a:pt x="1" y="307"/>
                    </a:lnTo>
                    <a:lnTo>
                      <a:pt x="1" y="307"/>
                    </a:lnTo>
                    <a:lnTo>
                      <a:pt x="1" y="307"/>
                    </a:lnTo>
                    <a:lnTo>
                      <a:pt x="1" y="307"/>
                    </a:lnTo>
                    <a:lnTo>
                      <a:pt x="1" y="308"/>
                    </a:lnTo>
                    <a:lnTo>
                      <a:pt x="7679" y="308"/>
                    </a:lnTo>
                    <a:lnTo>
                      <a:pt x="7679" y="0"/>
                    </a:lnTo>
                    <a:lnTo>
                      <a:pt x="0" y="0"/>
                    </a:lnTo>
                    <a:lnTo>
                      <a:pt x="0" y="308"/>
                    </a:lnTo>
                    <a:lnTo>
                      <a:pt x="1" y="308"/>
                    </a:lnTo>
                    <a:lnTo>
                      <a:pt x="1" y="307"/>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38" name="Google Shape;338;p52"/>
              <p:cNvSpPr/>
              <p:nvPr/>
            </p:nvSpPr>
            <p:spPr>
              <a:xfrm>
                <a:off x="0" y="3009"/>
                <a:ext cx="7679" cy="308"/>
              </a:xfrm>
              <a:custGeom>
                <a:rect b="b" l="l" r="r" t="t"/>
                <a:pathLst>
                  <a:path extrusionOk="0" h="308" w="7679">
                    <a:moveTo>
                      <a:pt x="1" y="308"/>
                    </a:moveTo>
                    <a:lnTo>
                      <a:pt x="1" y="308"/>
                    </a:lnTo>
                    <a:lnTo>
                      <a:pt x="1" y="1"/>
                    </a:lnTo>
                    <a:lnTo>
                      <a:pt x="7678" y="1"/>
                    </a:lnTo>
                    <a:lnTo>
                      <a:pt x="7678" y="307"/>
                    </a:lnTo>
                    <a:lnTo>
                      <a:pt x="1" y="307"/>
                    </a:lnTo>
                    <a:lnTo>
                      <a:pt x="1" y="308"/>
                    </a:lnTo>
                    <a:lnTo>
                      <a:pt x="1" y="308"/>
                    </a:lnTo>
                    <a:lnTo>
                      <a:pt x="1" y="308"/>
                    </a:lnTo>
                    <a:lnTo>
                      <a:pt x="1" y="308"/>
                    </a:lnTo>
                    <a:lnTo>
                      <a:pt x="7679" y="308"/>
                    </a:lnTo>
                    <a:lnTo>
                      <a:pt x="7679" y="0"/>
                    </a:lnTo>
                    <a:lnTo>
                      <a:pt x="0" y="0"/>
                    </a:lnTo>
                    <a:lnTo>
                      <a:pt x="0" y="308"/>
                    </a:lnTo>
                    <a:lnTo>
                      <a:pt x="1" y="308"/>
                    </a:lnTo>
                    <a:lnTo>
                      <a:pt x="1" y="308"/>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39" name="Google Shape;339;p52"/>
              <p:cNvSpPr/>
              <p:nvPr/>
            </p:nvSpPr>
            <p:spPr>
              <a:xfrm>
                <a:off x="0" y="3009"/>
                <a:ext cx="7679" cy="308"/>
              </a:xfrm>
              <a:custGeom>
                <a:rect b="b" l="l" r="r" t="t"/>
                <a:pathLst>
                  <a:path extrusionOk="0" h="308" w="7679">
                    <a:moveTo>
                      <a:pt x="1" y="308"/>
                    </a:moveTo>
                    <a:lnTo>
                      <a:pt x="1" y="308"/>
                    </a:lnTo>
                    <a:lnTo>
                      <a:pt x="1" y="1"/>
                    </a:lnTo>
                    <a:lnTo>
                      <a:pt x="7678" y="1"/>
                    </a:lnTo>
                    <a:lnTo>
                      <a:pt x="7678" y="307"/>
                    </a:lnTo>
                    <a:lnTo>
                      <a:pt x="1" y="307"/>
                    </a:lnTo>
                    <a:lnTo>
                      <a:pt x="1" y="308"/>
                    </a:lnTo>
                    <a:lnTo>
                      <a:pt x="1" y="308"/>
                    </a:lnTo>
                    <a:lnTo>
                      <a:pt x="1" y="308"/>
                    </a:lnTo>
                    <a:lnTo>
                      <a:pt x="1" y="308"/>
                    </a:lnTo>
                    <a:lnTo>
                      <a:pt x="7679" y="308"/>
                    </a:lnTo>
                    <a:lnTo>
                      <a:pt x="7679" y="0"/>
                    </a:lnTo>
                    <a:lnTo>
                      <a:pt x="0" y="0"/>
                    </a:lnTo>
                    <a:lnTo>
                      <a:pt x="0" y="308"/>
                    </a:lnTo>
                    <a:lnTo>
                      <a:pt x="1" y="308"/>
                    </a:lnTo>
                    <a:lnTo>
                      <a:pt x="1" y="308"/>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40" name="Google Shape;340;p52"/>
              <p:cNvSpPr/>
              <p:nvPr/>
            </p:nvSpPr>
            <p:spPr>
              <a:xfrm>
                <a:off x="1" y="305"/>
                <a:ext cx="78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41" name="Google Shape;341;p52"/>
              <p:cNvSpPr/>
              <p:nvPr/>
            </p:nvSpPr>
            <p:spPr>
              <a:xfrm>
                <a:off x="1" y="305"/>
                <a:ext cx="78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42" name="Google Shape;342;p52"/>
              <p:cNvSpPr/>
              <p:nvPr/>
            </p:nvSpPr>
            <p:spPr>
              <a:xfrm>
                <a:off x="1" y="4010"/>
                <a:ext cx="78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43" name="Google Shape;343;p52"/>
              <p:cNvSpPr/>
              <p:nvPr/>
            </p:nvSpPr>
            <p:spPr>
              <a:xfrm>
                <a:off x="1" y="4010"/>
                <a:ext cx="7677" cy="5"/>
              </a:xfrm>
              <a:custGeom>
                <a:rect b="b" l="l" r="r" t="t"/>
                <a:pathLst>
                  <a:path extrusionOk="0" h="5" w="7677">
                    <a:moveTo>
                      <a:pt x="7677" y="0"/>
                    </a:moveTo>
                    <a:lnTo>
                      <a:pt x="0" y="0"/>
                    </a:lnTo>
                    <a:lnTo>
                      <a:pt x="0" y="5"/>
                    </a:lnTo>
                    <a:lnTo>
                      <a:pt x="7677" y="5"/>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44" name="Google Shape;344;p52"/>
              <p:cNvSpPr/>
              <p:nvPr/>
            </p:nvSpPr>
            <p:spPr>
              <a:xfrm>
                <a:off x="1" y="3857"/>
                <a:ext cx="78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45" name="Google Shape;345;p52"/>
              <p:cNvSpPr/>
              <p:nvPr/>
            </p:nvSpPr>
            <p:spPr>
              <a:xfrm>
                <a:off x="1" y="3857"/>
                <a:ext cx="7677" cy="5"/>
              </a:xfrm>
              <a:custGeom>
                <a:rect b="b" l="l" r="r" t="t"/>
                <a:pathLst>
                  <a:path extrusionOk="0" h="5" w="7677">
                    <a:moveTo>
                      <a:pt x="7677" y="0"/>
                    </a:moveTo>
                    <a:lnTo>
                      <a:pt x="0" y="0"/>
                    </a:lnTo>
                    <a:lnTo>
                      <a:pt x="0" y="5"/>
                    </a:lnTo>
                    <a:lnTo>
                      <a:pt x="7677" y="5"/>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46" name="Google Shape;346;p52"/>
              <p:cNvSpPr/>
              <p:nvPr/>
            </p:nvSpPr>
            <p:spPr>
              <a:xfrm>
                <a:off x="1" y="4164"/>
                <a:ext cx="78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47" name="Google Shape;347;p52"/>
              <p:cNvSpPr/>
              <p:nvPr/>
            </p:nvSpPr>
            <p:spPr>
              <a:xfrm>
                <a:off x="1" y="4164"/>
                <a:ext cx="7677" cy="5"/>
              </a:xfrm>
              <a:custGeom>
                <a:rect b="b" l="l" r="r" t="t"/>
                <a:pathLst>
                  <a:path extrusionOk="0" h="5" w="7677">
                    <a:moveTo>
                      <a:pt x="7677" y="0"/>
                    </a:moveTo>
                    <a:lnTo>
                      <a:pt x="0" y="0"/>
                    </a:lnTo>
                    <a:lnTo>
                      <a:pt x="0" y="5"/>
                    </a:lnTo>
                    <a:lnTo>
                      <a:pt x="7677" y="5"/>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48" name="Google Shape;348;p52"/>
              <p:cNvSpPr/>
              <p:nvPr/>
            </p:nvSpPr>
            <p:spPr>
              <a:xfrm>
                <a:off x="1" y="3511"/>
                <a:ext cx="78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49" name="Google Shape;349;p52"/>
              <p:cNvSpPr/>
              <p:nvPr/>
            </p:nvSpPr>
            <p:spPr>
              <a:xfrm>
                <a:off x="1" y="3511"/>
                <a:ext cx="78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50" name="Google Shape;350;p52"/>
              <p:cNvSpPr/>
              <p:nvPr/>
            </p:nvSpPr>
            <p:spPr>
              <a:xfrm>
                <a:off x="1" y="3703"/>
                <a:ext cx="78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51" name="Google Shape;351;p52"/>
              <p:cNvSpPr/>
              <p:nvPr/>
            </p:nvSpPr>
            <p:spPr>
              <a:xfrm>
                <a:off x="1" y="3703"/>
                <a:ext cx="78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52" name="Google Shape;352;p52"/>
              <p:cNvSpPr/>
              <p:nvPr/>
            </p:nvSpPr>
            <p:spPr>
              <a:xfrm>
                <a:off x="311" y="310"/>
                <a:ext cx="304" cy="2699"/>
              </a:xfrm>
              <a:custGeom>
                <a:rect b="b" l="l" r="r" t="t"/>
                <a:pathLst>
                  <a:path extrusionOk="0" h="2699" w="304">
                    <a:moveTo>
                      <a:pt x="304" y="2506"/>
                    </a:moveTo>
                    <a:lnTo>
                      <a:pt x="0" y="2506"/>
                    </a:lnTo>
                    <a:lnTo>
                      <a:pt x="0" y="2699"/>
                    </a:lnTo>
                    <a:lnTo>
                      <a:pt x="304" y="2699"/>
                    </a:lnTo>
                    <a:lnTo>
                      <a:pt x="304" y="2506"/>
                    </a:lnTo>
                    <a:close/>
                    <a:moveTo>
                      <a:pt x="304" y="2199"/>
                    </a:moveTo>
                    <a:lnTo>
                      <a:pt x="0" y="2199"/>
                    </a:lnTo>
                    <a:lnTo>
                      <a:pt x="0" y="2505"/>
                    </a:lnTo>
                    <a:lnTo>
                      <a:pt x="304" y="2505"/>
                    </a:lnTo>
                    <a:lnTo>
                      <a:pt x="304" y="2199"/>
                    </a:lnTo>
                    <a:close/>
                    <a:moveTo>
                      <a:pt x="304" y="2004"/>
                    </a:moveTo>
                    <a:lnTo>
                      <a:pt x="0" y="2004"/>
                    </a:lnTo>
                    <a:lnTo>
                      <a:pt x="0" y="2198"/>
                    </a:lnTo>
                    <a:lnTo>
                      <a:pt x="304" y="2198"/>
                    </a:lnTo>
                    <a:lnTo>
                      <a:pt x="304" y="2004"/>
                    </a:lnTo>
                    <a:close/>
                    <a:moveTo>
                      <a:pt x="304" y="1697"/>
                    </a:moveTo>
                    <a:lnTo>
                      <a:pt x="0" y="1697"/>
                    </a:lnTo>
                    <a:lnTo>
                      <a:pt x="0" y="2003"/>
                    </a:lnTo>
                    <a:lnTo>
                      <a:pt x="304" y="2003"/>
                    </a:lnTo>
                    <a:lnTo>
                      <a:pt x="304" y="1697"/>
                    </a:lnTo>
                    <a:close/>
                    <a:moveTo>
                      <a:pt x="304" y="1503"/>
                    </a:moveTo>
                    <a:lnTo>
                      <a:pt x="0" y="1503"/>
                    </a:lnTo>
                    <a:lnTo>
                      <a:pt x="0" y="1696"/>
                    </a:lnTo>
                    <a:lnTo>
                      <a:pt x="304" y="1696"/>
                    </a:lnTo>
                    <a:lnTo>
                      <a:pt x="304" y="1503"/>
                    </a:lnTo>
                    <a:close/>
                    <a:moveTo>
                      <a:pt x="304" y="1195"/>
                    </a:moveTo>
                    <a:lnTo>
                      <a:pt x="0" y="1195"/>
                    </a:lnTo>
                    <a:lnTo>
                      <a:pt x="0" y="1502"/>
                    </a:lnTo>
                    <a:lnTo>
                      <a:pt x="304" y="1502"/>
                    </a:lnTo>
                    <a:lnTo>
                      <a:pt x="304" y="1195"/>
                    </a:lnTo>
                    <a:close/>
                    <a:moveTo>
                      <a:pt x="304" y="1001"/>
                    </a:moveTo>
                    <a:lnTo>
                      <a:pt x="0" y="1001"/>
                    </a:lnTo>
                    <a:lnTo>
                      <a:pt x="0" y="1194"/>
                    </a:lnTo>
                    <a:lnTo>
                      <a:pt x="304" y="1194"/>
                    </a:lnTo>
                    <a:lnTo>
                      <a:pt x="304" y="1001"/>
                    </a:lnTo>
                    <a:close/>
                    <a:moveTo>
                      <a:pt x="304" y="694"/>
                    </a:moveTo>
                    <a:lnTo>
                      <a:pt x="0" y="694"/>
                    </a:lnTo>
                    <a:lnTo>
                      <a:pt x="0" y="1000"/>
                    </a:lnTo>
                    <a:lnTo>
                      <a:pt x="304" y="1000"/>
                    </a:lnTo>
                    <a:lnTo>
                      <a:pt x="304" y="694"/>
                    </a:lnTo>
                    <a:close/>
                    <a:moveTo>
                      <a:pt x="304" y="499"/>
                    </a:moveTo>
                    <a:lnTo>
                      <a:pt x="0" y="499"/>
                    </a:lnTo>
                    <a:lnTo>
                      <a:pt x="0" y="693"/>
                    </a:lnTo>
                    <a:lnTo>
                      <a:pt x="304" y="693"/>
                    </a:lnTo>
                    <a:lnTo>
                      <a:pt x="304" y="499"/>
                    </a:lnTo>
                    <a:close/>
                    <a:moveTo>
                      <a:pt x="304" y="192"/>
                    </a:moveTo>
                    <a:lnTo>
                      <a:pt x="0" y="192"/>
                    </a:lnTo>
                    <a:lnTo>
                      <a:pt x="0" y="498"/>
                    </a:lnTo>
                    <a:lnTo>
                      <a:pt x="304" y="498"/>
                    </a:lnTo>
                    <a:lnTo>
                      <a:pt x="304" y="192"/>
                    </a:lnTo>
                    <a:close/>
                    <a:moveTo>
                      <a:pt x="304" y="0"/>
                    </a:moveTo>
                    <a:lnTo>
                      <a:pt x="0" y="0"/>
                    </a:lnTo>
                    <a:lnTo>
                      <a:pt x="0" y="191"/>
                    </a:lnTo>
                    <a:lnTo>
                      <a:pt x="304" y="191"/>
                    </a:lnTo>
                    <a:lnTo>
                      <a:pt x="304" y="0"/>
                    </a:lnTo>
                    <a:close/>
                  </a:path>
                </a:pathLst>
              </a:custGeom>
              <a:solidFill>
                <a:srgbClr val="FF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53" name="Google Shape;353;p52"/>
              <p:cNvSpPr/>
              <p:nvPr/>
            </p:nvSpPr>
            <p:spPr>
              <a:xfrm>
                <a:off x="311" y="310"/>
                <a:ext cx="304" cy="2699"/>
              </a:xfrm>
              <a:custGeom>
                <a:rect b="b" l="l" r="r" t="t"/>
                <a:pathLst>
                  <a:path extrusionOk="0" h="2699" w="304">
                    <a:moveTo>
                      <a:pt x="304" y="2506"/>
                    </a:moveTo>
                    <a:lnTo>
                      <a:pt x="0" y="2506"/>
                    </a:lnTo>
                    <a:lnTo>
                      <a:pt x="0" y="2699"/>
                    </a:lnTo>
                    <a:lnTo>
                      <a:pt x="304" y="2699"/>
                    </a:lnTo>
                    <a:lnTo>
                      <a:pt x="304" y="2506"/>
                    </a:lnTo>
                    <a:moveTo>
                      <a:pt x="304" y="2199"/>
                    </a:moveTo>
                    <a:lnTo>
                      <a:pt x="0" y="2199"/>
                    </a:lnTo>
                    <a:lnTo>
                      <a:pt x="0" y="2505"/>
                    </a:lnTo>
                    <a:lnTo>
                      <a:pt x="304" y="2505"/>
                    </a:lnTo>
                    <a:lnTo>
                      <a:pt x="304" y="2199"/>
                    </a:lnTo>
                    <a:moveTo>
                      <a:pt x="304" y="2004"/>
                    </a:moveTo>
                    <a:lnTo>
                      <a:pt x="0" y="2004"/>
                    </a:lnTo>
                    <a:lnTo>
                      <a:pt x="0" y="2198"/>
                    </a:lnTo>
                    <a:lnTo>
                      <a:pt x="304" y="2198"/>
                    </a:lnTo>
                    <a:lnTo>
                      <a:pt x="304" y="2004"/>
                    </a:lnTo>
                    <a:moveTo>
                      <a:pt x="304" y="1697"/>
                    </a:moveTo>
                    <a:lnTo>
                      <a:pt x="0" y="1697"/>
                    </a:lnTo>
                    <a:lnTo>
                      <a:pt x="0" y="2003"/>
                    </a:lnTo>
                    <a:lnTo>
                      <a:pt x="304" y="2003"/>
                    </a:lnTo>
                    <a:lnTo>
                      <a:pt x="304" y="1697"/>
                    </a:lnTo>
                    <a:moveTo>
                      <a:pt x="304" y="1503"/>
                    </a:moveTo>
                    <a:lnTo>
                      <a:pt x="0" y="1503"/>
                    </a:lnTo>
                    <a:lnTo>
                      <a:pt x="0" y="1696"/>
                    </a:lnTo>
                    <a:lnTo>
                      <a:pt x="304" y="1696"/>
                    </a:lnTo>
                    <a:lnTo>
                      <a:pt x="304" y="1503"/>
                    </a:lnTo>
                    <a:moveTo>
                      <a:pt x="304" y="1195"/>
                    </a:moveTo>
                    <a:lnTo>
                      <a:pt x="0" y="1195"/>
                    </a:lnTo>
                    <a:lnTo>
                      <a:pt x="0" y="1502"/>
                    </a:lnTo>
                    <a:lnTo>
                      <a:pt x="304" y="1502"/>
                    </a:lnTo>
                    <a:lnTo>
                      <a:pt x="304" y="1195"/>
                    </a:lnTo>
                    <a:moveTo>
                      <a:pt x="304" y="1001"/>
                    </a:moveTo>
                    <a:lnTo>
                      <a:pt x="0" y="1001"/>
                    </a:lnTo>
                    <a:lnTo>
                      <a:pt x="0" y="1194"/>
                    </a:lnTo>
                    <a:lnTo>
                      <a:pt x="304" y="1194"/>
                    </a:lnTo>
                    <a:lnTo>
                      <a:pt x="304" y="1001"/>
                    </a:lnTo>
                    <a:moveTo>
                      <a:pt x="304" y="694"/>
                    </a:moveTo>
                    <a:lnTo>
                      <a:pt x="0" y="694"/>
                    </a:lnTo>
                    <a:lnTo>
                      <a:pt x="0" y="1000"/>
                    </a:lnTo>
                    <a:lnTo>
                      <a:pt x="304" y="1000"/>
                    </a:lnTo>
                    <a:lnTo>
                      <a:pt x="304" y="694"/>
                    </a:lnTo>
                    <a:moveTo>
                      <a:pt x="304" y="499"/>
                    </a:moveTo>
                    <a:lnTo>
                      <a:pt x="0" y="499"/>
                    </a:lnTo>
                    <a:lnTo>
                      <a:pt x="0" y="693"/>
                    </a:lnTo>
                    <a:lnTo>
                      <a:pt x="304" y="693"/>
                    </a:lnTo>
                    <a:lnTo>
                      <a:pt x="304" y="499"/>
                    </a:lnTo>
                    <a:moveTo>
                      <a:pt x="304" y="192"/>
                    </a:moveTo>
                    <a:lnTo>
                      <a:pt x="0" y="192"/>
                    </a:lnTo>
                    <a:lnTo>
                      <a:pt x="0" y="498"/>
                    </a:lnTo>
                    <a:lnTo>
                      <a:pt x="304" y="498"/>
                    </a:lnTo>
                    <a:lnTo>
                      <a:pt x="304" y="192"/>
                    </a:lnTo>
                    <a:moveTo>
                      <a:pt x="304" y="0"/>
                    </a:moveTo>
                    <a:lnTo>
                      <a:pt x="0" y="0"/>
                    </a:lnTo>
                    <a:lnTo>
                      <a:pt x="0" y="191"/>
                    </a:lnTo>
                    <a:lnTo>
                      <a:pt x="304" y="191"/>
                    </a:lnTo>
                    <a:lnTo>
                      <a:pt x="30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54" name="Google Shape;354;p52"/>
              <p:cNvSpPr/>
              <p:nvPr/>
            </p:nvSpPr>
            <p:spPr>
              <a:xfrm>
                <a:off x="308" y="310"/>
                <a:ext cx="3" cy="2699"/>
              </a:xfrm>
              <a:custGeom>
                <a:rect b="b" l="l" r="r" t="t"/>
                <a:pathLst>
                  <a:path extrusionOk="0" h="2699" w="3">
                    <a:moveTo>
                      <a:pt x="3" y="2506"/>
                    </a:moveTo>
                    <a:lnTo>
                      <a:pt x="0" y="2506"/>
                    </a:lnTo>
                    <a:lnTo>
                      <a:pt x="0" y="2699"/>
                    </a:lnTo>
                    <a:lnTo>
                      <a:pt x="3" y="2699"/>
                    </a:lnTo>
                    <a:lnTo>
                      <a:pt x="3" y="2506"/>
                    </a:lnTo>
                    <a:close/>
                    <a:moveTo>
                      <a:pt x="3" y="2199"/>
                    </a:moveTo>
                    <a:lnTo>
                      <a:pt x="0" y="2199"/>
                    </a:lnTo>
                    <a:lnTo>
                      <a:pt x="0" y="2505"/>
                    </a:lnTo>
                    <a:lnTo>
                      <a:pt x="3" y="2505"/>
                    </a:lnTo>
                    <a:lnTo>
                      <a:pt x="3" y="2199"/>
                    </a:lnTo>
                    <a:close/>
                    <a:moveTo>
                      <a:pt x="3" y="2004"/>
                    </a:moveTo>
                    <a:lnTo>
                      <a:pt x="0" y="2004"/>
                    </a:lnTo>
                    <a:lnTo>
                      <a:pt x="0" y="2198"/>
                    </a:lnTo>
                    <a:lnTo>
                      <a:pt x="3" y="2198"/>
                    </a:lnTo>
                    <a:lnTo>
                      <a:pt x="3" y="2004"/>
                    </a:lnTo>
                    <a:close/>
                    <a:moveTo>
                      <a:pt x="3" y="1697"/>
                    </a:moveTo>
                    <a:lnTo>
                      <a:pt x="0" y="1697"/>
                    </a:lnTo>
                    <a:lnTo>
                      <a:pt x="0" y="2003"/>
                    </a:lnTo>
                    <a:lnTo>
                      <a:pt x="3" y="2003"/>
                    </a:lnTo>
                    <a:lnTo>
                      <a:pt x="3" y="1697"/>
                    </a:lnTo>
                    <a:close/>
                    <a:moveTo>
                      <a:pt x="3" y="1503"/>
                    </a:moveTo>
                    <a:lnTo>
                      <a:pt x="0" y="1503"/>
                    </a:lnTo>
                    <a:lnTo>
                      <a:pt x="0" y="1696"/>
                    </a:lnTo>
                    <a:lnTo>
                      <a:pt x="3" y="1696"/>
                    </a:lnTo>
                    <a:lnTo>
                      <a:pt x="3" y="1503"/>
                    </a:lnTo>
                    <a:close/>
                    <a:moveTo>
                      <a:pt x="3" y="1195"/>
                    </a:moveTo>
                    <a:lnTo>
                      <a:pt x="0" y="1195"/>
                    </a:lnTo>
                    <a:lnTo>
                      <a:pt x="0" y="1502"/>
                    </a:lnTo>
                    <a:lnTo>
                      <a:pt x="3" y="1502"/>
                    </a:lnTo>
                    <a:lnTo>
                      <a:pt x="3" y="1195"/>
                    </a:lnTo>
                    <a:close/>
                    <a:moveTo>
                      <a:pt x="3" y="1001"/>
                    </a:moveTo>
                    <a:lnTo>
                      <a:pt x="0" y="1001"/>
                    </a:lnTo>
                    <a:lnTo>
                      <a:pt x="0" y="1194"/>
                    </a:lnTo>
                    <a:lnTo>
                      <a:pt x="3" y="1194"/>
                    </a:lnTo>
                    <a:lnTo>
                      <a:pt x="3" y="1001"/>
                    </a:lnTo>
                    <a:close/>
                    <a:moveTo>
                      <a:pt x="3" y="694"/>
                    </a:moveTo>
                    <a:lnTo>
                      <a:pt x="0" y="694"/>
                    </a:lnTo>
                    <a:lnTo>
                      <a:pt x="0" y="1000"/>
                    </a:lnTo>
                    <a:lnTo>
                      <a:pt x="3" y="1000"/>
                    </a:lnTo>
                    <a:lnTo>
                      <a:pt x="3" y="694"/>
                    </a:lnTo>
                    <a:close/>
                    <a:moveTo>
                      <a:pt x="3" y="499"/>
                    </a:moveTo>
                    <a:lnTo>
                      <a:pt x="0" y="499"/>
                    </a:lnTo>
                    <a:lnTo>
                      <a:pt x="0" y="693"/>
                    </a:lnTo>
                    <a:lnTo>
                      <a:pt x="3" y="693"/>
                    </a:lnTo>
                    <a:lnTo>
                      <a:pt x="3" y="499"/>
                    </a:lnTo>
                    <a:close/>
                    <a:moveTo>
                      <a:pt x="3" y="192"/>
                    </a:moveTo>
                    <a:lnTo>
                      <a:pt x="0" y="192"/>
                    </a:lnTo>
                    <a:lnTo>
                      <a:pt x="0" y="498"/>
                    </a:lnTo>
                    <a:lnTo>
                      <a:pt x="3" y="498"/>
                    </a:lnTo>
                    <a:lnTo>
                      <a:pt x="3" y="192"/>
                    </a:lnTo>
                    <a:close/>
                    <a:moveTo>
                      <a:pt x="3" y="0"/>
                    </a:moveTo>
                    <a:lnTo>
                      <a:pt x="0" y="0"/>
                    </a:lnTo>
                    <a:lnTo>
                      <a:pt x="0" y="191"/>
                    </a:lnTo>
                    <a:lnTo>
                      <a:pt x="3" y="191"/>
                    </a:lnTo>
                    <a:lnTo>
                      <a:pt x="3"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55" name="Google Shape;355;p52"/>
              <p:cNvSpPr/>
              <p:nvPr/>
            </p:nvSpPr>
            <p:spPr>
              <a:xfrm>
                <a:off x="308" y="310"/>
                <a:ext cx="3" cy="2699"/>
              </a:xfrm>
              <a:custGeom>
                <a:rect b="b" l="l" r="r" t="t"/>
                <a:pathLst>
                  <a:path extrusionOk="0" h="2699" w="3">
                    <a:moveTo>
                      <a:pt x="3" y="2506"/>
                    </a:moveTo>
                    <a:lnTo>
                      <a:pt x="0" y="2506"/>
                    </a:lnTo>
                    <a:lnTo>
                      <a:pt x="0" y="2699"/>
                    </a:lnTo>
                    <a:lnTo>
                      <a:pt x="3" y="2699"/>
                    </a:lnTo>
                    <a:lnTo>
                      <a:pt x="3" y="2506"/>
                    </a:lnTo>
                    <a:moveTo>
                      <a:pt x="3" y="2199"/>
                    </a:moveTo>
                    <a:lnTo>
                      <a:pt x="0" y="2199"/>
                    </a:lnTo>
                    <a:lnTo>
                      <a:pt x="0" y="2505"/>
                    </a:lnTo>
                    <a:lnTo>
                      <a:pt x="3" y="2505"/>
                    </a:lnTo>
                    <a:lnTo>
                      <a:pt x="3" y="2199"/>
                    </a:lnTo>
                    <a:moveTo>
                      <a:pt x="3" y="2004"/>
                    </a:moveTo>
                    <a:lnTo>
                      <a:pt x="0" y="2004"/>
                    </a:lnTo>
                    <a:lnTo>
                      <a:pt x="0" y="2198"/>
                    </a:lnTo>
                    <a:lnTo>
                      <a:pt x="3" y="2198"/>
                    </a:lnTo>
                    <a:lnTo>
                      <a:pt x="3" y="2004"/>
                    </a:lnTo>
                    <a:moveTo>
                      <a:pt x="3" y="1697"/>
                    </a:moveTo>
                    <a:lnTo>
                      <a:pt x="0" y="1697"/>
                    </a:lnTo>
                    <a:lnTo>
                      <a:pt x="0" y="2003"/>
                    </a:lnTo>
                    <a:lnTo>
                      <a:pt x="3" y="2003"/>
                    </a:lnTo>
                    <a:lnTo>
                      <a:pt x="3" y="1697"/>
                    </a:lnTo>
                    <a:moveTo>
                      <a:pt x="3" y="1503"/>
                    </a:moveTo>
                    <a:lnTo>
                      <a:pt x="0" y="1503"/>
                    </a:lnTo>
                    <a:lnTo>
                      <a:pt x="0" y="1696"/>
                    </a:lnTo>
                    <a:lnTo>
                      <a:pt x="3" y="1696"/>
                    </a:lnTo>
                    <a:lnTo>
                      <a:pt x="3" y="1503"/>
                    </a:lnTo>
                    <a:moveTo>
                      <a:pt x="3" y="1195"/>
                    </a:moveTo>
                    <a:lnTo>
                      <a:pt x="0" y="1195"/>
                    </a:lnTo>
                    <a:lnTo>
                      <a:pt x="0" y="1502"/>
                    </a:lnTo>
                    <a:lnTo>
                      <a:pt x="3" y="1502"/>
                    </a:lnTo>
                    <a:lnTo>
                      <a:pt x="3" y="1195"/>
                    </a:lnTo>
                    <a:moveTo>
                      <a:pt x="3" y="1001"/>
                    </a:moveTo>
                    <a:lnTo>
                      <a:pt x="0" y="1001"/>
                    </a:lnTo>
                    <a:lnTo>
                      <a:pt x="0" y="1194"/>
                    </a:lnTo>
                    <a:lnTo>
                      <a:pt x="3" y="1194"/>
                    </a:lnTo>
                    <a:lnTo>
                      <a:pt x="3" y="1001"/>
                    </a:lnTo>
                    <a:moveTo>
                      <a:pt x="3" y="694"/>
                    </a:moveTo>
                    <a:lnTo>
                      <a:pt x="0" y="694"/>
                    </a:lnTo>
                    <a:lnTo>
                      <a:pt x="0" y="1000"/>
                    </a:lnTo>
                    <a:lnTo>
                      <a:pt x="3" y="1000"/>
                    </a:lnTo>
                    <a:lnTo>
                      <a:pt x="3" y="694"/>
                    </a:lnTo>
                    <a:moveTo>
                      <a:pt x="3" y="499"/>
                    </a:moveTo>
                    <a:lnTo>
                      <a:pt x="0" y="499"/>
                    </a:lnTo>
                    <a:lnTo>
                      <a:pt x="0" y="693"/>
                    </a:lnTo>
                    <a:lnTo>
                      <a:pt x="3" y="693"/>
                    </a:lnTo>
                    <a:lnTo>
                      <a:pt x="3" y="499"/>
                    </a:lnTo>
                    <a:moveTo>
                      <a:pt x="3" y="192"/>
                    </a:moveTo>
                    <a:lnTo>
                      <a:pt x="0" y="192"/>
                    </a:lnTo>
                    <a:lnTo>
                      <a:pt x="0" y="498"/>
                    </a:lnTo>
                    <a:lnTo>
                      <a:pt x="3" y="498"/>
                    </a:lnTo>
                    <a:lnTo>
                      <a:pt x="3" y="192"/>
                    </a:lnTo>
                    <a:moveTo>
                      <a:pt x="3" y="0"/>
                    </a:moveTo>
                    <a:lnTo>
                      <a:pt x="0" y="0"/>
                    </a:lnTo>
                    <a:lnTo>
                      <a:pt x="0" y="191"/>
                    </a:lnTo>
                    <a:lnTo>
                      <a:pt x="3" y="191"/>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56" name="Google Shape;356;p52"/>
              <p:cNvSpPr/>
              <p:nvPr/>
            </p:nvSpPr>
            <p:spPr>
              <a:xfrm>
                <a:off x="308" y="501"/>
                <a:ext cx="307" cy="308"/>
              </a:xfrm>
              <a:custGeom>
                <a:rect b="b" l="l" r="r" t="t"/>
                <a:pathLst>
                  <a:path extrusionOk="0" h="308" w="307">
                    <a:moveTo>
                      <a:pt x="307" y="307"/>
                    </a:moveTo>
                    <a:lnTo>
                      <a:pt x="3" y="307"/>
                    </a:lnTo>
                    <a:lnTo>
                      <a:pt x="0" y="307"/>
                    </a:lnTo>
                    <a:lnTo>
                      <a:pt x="0" y="308"/>
                    </a:lnTo>
                    <a:lnTo>
                      <a:pt x="3" y="308"/>
                    </a:lnTo>
                    <a:lnTo>
                      <a:pt x="307" y="308"/>
                    </a:lnTo>
                    <a:lnTo>
                      <a:pt x="307" y="307"/>
                    </a:lnTo>
                    <a:close/>
                    <a:moveTo>
                      <a:pt x="307" y="0"/>
                    </a:moveTo>
                    <a:lnTo>
                      <a:pt x="3" y="0"/>
                    </a:lnTo>
                    <a:lnTo>
                      <a:pt x="0" y="0"/>
                    </a:lnTo>
                    <a:lnTo>
                      <a:pt x="0" y="1"/>
                    </a:lnTo>
                    <a:lnTo>
                      <a:pt x="3"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57" name="Google Shape;357;p52"/>
              <p:cNvSpPr/>
              <p:nvPr/>
            </p:nvSpPr>
            <p:spPr>
              <a:xfrm>
                <a:off x="308" y="501"/>
                <a:ext cx="307" cy="308"/>
              </a:xfrm>
              <a:custGeom>
                <a:rect b="b" l="l" r="r" t="t"/>
                <a:pathLst>
                  <a:path extrusionOk="0" h="308" w="307">
                    <a:moveTo>
                      <a:pt x="307" y="307"/>
                    </a:moveTo>
                    <a:lnTo>
                      <a:pt x="3" y="307"/>
                    </a:lnTo>
                    <a:lnTo>
                      <a:pt x="0" y="307"/>
                    </a:lnTo>
                    <a:lnTo>
                      <a:pt x="0" y="308"/>
                    </a:lnTo>
                    <a:lnTo>
                      <a:pt x="3" y="308"/>
                    </a:lnTo>
                    <a:lnTo>
                      <a:pt x="307" y="308"/>
                    </a:lnTo>
                    <a:lnTo>
                      <a:pt x="307" y="307"/>
                    </a:lnTo>
                    <a:moveTo>
                      <a:pt x="307" y="0"/>
                    </a:moveTo>
                    <a:lnTo>
                      <a:pt x="3" y="0"/>
                    </a:lnTo>
                    <a:lnTo>
                      <a:pt x="0" y="0"/>
                    </a:lnTo>
                    <a:lnTo>
                      <a:pt x="0" y="1"/>
                    </a:lnTo>
                    <a:lnTo>
                      <a:pt x="3"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58" name="Google Shape;358;p52"/>
              <p:cNvSpPr/>
              <p:nvPr/>
            </p:nvSpPr>
            <p:spPr>
              <a:xfrm>
                <a:off x="308" y="1003"/>
                <a:ext cx="307" cy="308"/>
              </a:xfrm>
              <a:custGeom>
                <a:rect b="b" l="l" r="r" t="t"/>
                <a:pathLst>
                  <a:path extrusionOk="0" h="308" w="307">
                    <a:moveTo>
                      <a:pt x="307" y="307"/>
                    </a:moveTo>
                    <a:lnTo>
                      <a:pt x="3" y="307"/>
                    </a:lnTo>
                    <a:lnTo>
                      <a:pt x="0" y="307"/>
                    </a:lnTo>
                    <a:lnTo>
                      <a:pt x="0" y="308"/>
                    </a:lnTo>
                    <a:lnTo>
                      <a:pt x="3" y="308"/>
                    </a:lnTo>
                    <a:lnTo>
                      <a:pt x="307" y="308"/>
                    </a:lnTo>
                    <a:lnTo>
                      <a:pt x="307" y="307"/>
                    </a:lnTo>
                    <a:close/>
                    <a:moveTo>
                      <a:pt x="307" y="0"/>
                    </a:moveTo>
                    <a:lnTo>
                      <a:pt x="3" y="0"/>
                    </a:lnTo>
                    <a:lnTo>
                      <a:pt x="0" y="0"/>
                    </a:lnTo>
                    <a:lnTo>
                      <a:pt x="0" y="1"/>
                    </a:lnTo>
                    <a:lnTo>
                      <a:pt x="3"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59" name="Google Shape;359;p52"/>
              <p:cNvSpPr/>
              <p:nvPr/>
            </p:nvSpPr>
            <p:spPr>
              <a:xfrm>
                <a:off x="308" y="1003"/>
                <a:ext cx="307" cy="308"/>
              </a:xfrm>
              <a:custGeom>
                <a:rect b="b" l="l" r="r" t="t"/>
                <a:pathLst>
                  <a:path extrusionOk="0" h="308" w="307">
                    <a:moveTo>
                      <a:pt x="307" y="307"/>
                    </a:moveTo>
                    <a:lnTo>
                      <a:pt x="3" y="307"/>
                    </a:lnTo>
                    <a:lnTo>
                      <a:pt x="0" y="307"/>
                    </a:lnTo>
                    <a:lnTo>
                      <a:pt x="0" y="308"/>
                    </a:lnTo>
                    <a:lnTo>
                      <a:pt x="3" y="308"/>
                    </a:lnTo>
                    <a:lnTo>
                      <a:pt x="307" y="308"/>
                    </a:lnTo>
                    <a:lnTo>
                      <a:pt x="307" y="307"/>
                    </a:lnTo>
                    <a:moveTo>
                      <a:pt x="307" y="0"/>
                    </a:moveTo>
                    <a:lnTo>
                      <a:pt x="3" y="0"/>
                    </a:lnTo>
                    <a:lnTo>
                      <a:pt x="0" y="0"/>
                    </a:lnTo>
                    <a:lnTo>
                      <a:pt x="0" y="1"/>
                    </a:lnTo>
                    <a:lnTo>
                      <a:pt x="3"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60" name="Google Shape;360;p52"/>
              <p:cNvSpPr/>
              <p:nvPr/>
            </p:nvSpPr>
            <p:spPr>
              <a:xfrm>
                <a:off x="308" y="1504"/>
                <a:ext cx="307" cy="309"/>
              </a:xfrm>
              <a:custGeom>
                <a:rect b="b" l="l" r="r" t="t"/>
                <a:pathLst>
                  <a:path extrusionOk="0" h="309" w="307">
                    <a:moveTo>
                      <a:pt x="307" y="308"/>
                    </a:moveTo>
                    <a:lnTo>
                      <a:pt x="3" y="308"/>
                    </a:lnTo>
                    <a:lnTo>
                      <a:pt x="0" y="308"/>
                    </a:lnTo>
                    <a:lnTo>
                      <a:pt x="0" y="309"/>
                    </a:lnTo>
                    <a:lnTo>
                      <a:pt x="3" y="309"/>
                    </a:lnTo>
                    <a:lnTo>
                      <a:pt x="307" y="309"/>
                    </a:lnTo>
                    <a:lnTo>
                      <a:pt x="307" y="308"/>
                    </a:lnTo>
                    <a:close/>
                    <a:moveTo>
                      <a:pt x="307" y="0"/>
                    </a:moveTo>
                    <a:lnTo>
                      <a:pt x="3" y="0"/>
                    </a:lnTo>
                    <a:lnTo>
                      <a:pt x="0" y="0"/>
                    </a:lnTo>
                    <a:lnTo>
                      <a:pt x="0" y="1"/>
                    </a:lnTo>
                    <a:lnTo>
                      <a:pt x="3"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61" name="Google Shape;361;p52"/>
              <p:cNvSpPr/>
              <p:nvPr/>
            </p:nvSpPr>
            <p:spPr>
              <a:xfrm>
                <a:off x="308" y="1504"/>
                <a:ext cx="307" cy="309"/>
              </a:xfrm>
              <a:custGeom>
                <a:rect b="b" l="l" r="r" t="t"/>
                <a:pathLst>
                  <a:path extrusionOk="0" h="309" w="307">
                    <a:moveTo>
                      <a:pt x="307" y="308"/>
                    </a:moveTo>
                    <a:lnTo>
                      <a:pt x="3" y="308"/>
                    </a:lnTo>
                    <a:lnTo>
                      <a:pt x="0" y="308"/>
                    </a:lnTo>
                    <a:lnTo>
                      <a:pt x="0" y="309"/>
                    </a:lnTo>
                    <a:lnTo>
                      <a:pt x="3" y="309"/>
                    </a:lnTo>
                    <a:lnTo>
                      <a:pt x="307" y="309"/>
                    </a:lnTo>
                    <a:lnTo>
                      <a:pt x="307" y="308"/>
                    </a:lnTo>
                    <a:moveTo>
                      <a:pt x="307" y="0"/>
                    </a:moveTo>
                    <a:lnTo>
                      <a:pt x="3" y="0"/>
                    </a:lnTo>
                    <a:lnTo>
                      <a:pt x="0" y="0"/>
                    </a:lnTo>
                    <a:lnTo>
                      <a:pt x="0" y="1"/>
                    </a:lnTo>
                    <a:lnTo>
                      <a:pt x="3"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62" name="Google Shape;362;p52"/>
              <p:cNvSpPr/>
              <p:nvPr/>
            </p:nvSpPr>
            <p:spPr>
              <a:xfrm>
                <a:off x="308" y="2006"/>
                <a:ext cx="307" cy="308"/>
              </a:xfrm>
              <a:custGeom>
                <a:rect b="b" l="l" r="r" t="t"/>
                <a:pathLst>
                  <a:path extrusionOk="0" h="308" w="307">
                    <a:moveTo>
                      <a:pt x="307" y="307"/>
                    </a:moveTo>
                    <a:lnTo>
                      <a:pt x="3" y="307"/>
                    </a:lnTo>
                    <a:lnTo>
                      <a:pt x="0" y="307"/>
                    </a:lnTo>
                    <a:lnTo>
                      <a:pt x="0" y="308"/>
                    </a:lnTo>
                    <a:lnTo>
                      <a:pt x="3" y="308"/>
                    </a:lnTo>
                    <a:lnTo>
                      <a:pt x="307" y="308"/>
                    </a:lnTo>
                    <a:lnTo>
                      <a:pt x="307" y="307"/>
                    </a:lnTo>
                    <a:close/>
                    <a:moveTo>
                      <a:pt x="307" y="0"/>
                    </a:moveTo>
                    <a:lnTo>
                      <a:pt x="3" y="0"/>
                    </a:lnTo>
                    <a:lnTo>
                      <a:pt x="0" y="0"/>
                    </a:lnTo>
                    <a:lnTo>
                      <a:pt x="0" y="1"/>
                    </a:lnTo>
                    <a:lnTo>
                      <a:pt x="3"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63" name="Google Shape;363;p52"/>
              <p:cNvSpPr/>
              <p:nvPr/>
            </p:nvSpPr>
            <p:spPr>
              <a:xfrm>
                <a:off x="308" y="2006"/>
                <a:ext cx="307" cy="308"/>
              </a:xfrm>
              <a:custGeom>
                <a:rect b="b" l="l" r="r" t="t"/>
                <a:pathLst>
                  <a:path extrusionOk="0" h="308" w="307">
                    <a:moveTo>
                      <a:pt x="307" y="307"/>
                    </a:moveTo>
                    <a:lnTo>
                      <a:pt x="3" y="307"/>
                    </a:lnTo>
                    <a:lnTo>
                      <a:pt x="0" y="307"/>
                    </a:lnTo>
                    <a:lnTo>
                      <a:pt x="0" y="308"/>
                    </a:lnTo>
                    <a:lnTo>
                      <a:pt x="3" y="308"/>
                    </a:lnTo>
                    <a:lnTo>
                      <a:pt x="307" y="308"/>
                    </a:lnTo>
                    <a:lnTo>
                      <a:pt x="307" y="307"/>
                    </a:lnTo>
                    <a:moveTo>
                      <a:pt x="307" y="0"/>
                    </a:moveTo>
                    <a:lnTo>
                      <a:pt x="3" y="0"/>
                    </a:lnTo>
                    <a:lnTo>
                      <a:pt x="0" y="0"/>
                    </a:lnTo>
                    <a:lnTo>
                      <a:pt x="0" y="1"/>
                    </a:lnTo>
                    <a:lnTo>
                      <a:pt x="3"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64" name="Google Shape;364;p52"/>
              <p:cNvSpPr/>
              <p:nvPr/>
            </p:nvSpPr>
            <p:spPr>
              <a:xfrm>
                <a:off x="308" y="2508"/>
                <a:ext cx="307" cy="308"/>
              </a:xfrm>
              <a:custGeom>
                <a:rect b="b" l="l" r="r" t="t"/>
                <a:pathLst>
                  <a:path extrusionOk="0" h="308" w="307">
                    <a:moveTo>
                      <a:pt x="307" y="307"/>
                    </a:moveTo>
                    <a:lnTo>
                      <a:pt x="3" y="307"/>
                    </a:lnTo>
                    <a:lnTo>
                      <a:pt x="0" y="307"/>
                    </a:lnTo>
                    <a:lnTo>
                      <a:pt x="0" y="308"/>
                    </a:lnTo>
                    <a:lnTo>
                      <a:pt x="3" y="308"/>
                    </a:lnTo>
                    <a:lnTo>
                      <a:pt x="307" y="308"/>
                    </a:lnTo>
                    <a:lnTo>
                      <a:pt x="307" y="307"/>
                    </a:lnTo>
                    <a:close/>
                    <a:moveTo>
                      <a:pt x="307" y="0"/>
                    </a:moveTo>
                    <a:lnTo>
                      <a:pt x="3" y="0"/>
                    </a:lnTo>
                    <a:lnTo>
                      <a:pt x="0" y="0"/>
                    </a:lnTo>
                    <a:lnTo>
                      <a:pt x="0" y="1"/>
                    </a:lnTo>
                    <a:lnTo>
                      <a:pt x="3"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65" name="Google Shape;365;p52"/>
              <p:cNvSpPr/>
              <p:nvPr/>
            </p:nvSpPr>
            <p:spPr>
              <a:xfrm>
                <a:off x="308" y="2508"/>
                <a:ext cx="307" cy="308"/>
              </a:xfrm>
              <a:custGeom>
                <a:rect b="b" l="l" r="r" t="t"/>
                <a:pathLst>
                  <a:path extrusionOk="0" h="308" w="307">
                    <a:moveTo>
                      <a:pt x="307" y="307"/>
                    </a:moveTo>
                    <a:lnTo>
                      <a:pt x="3" y="307"/>
                    </a:lnTo>
                    <a:lnTo>
                      <a:pt x="0" y="307"/>
                    </a:lnTo>
                    <a:lnTo>
                      <a:pt x="0" y="308"/>
                    </a:lnTo>
                    <a:lnTo>
                      <a:pt x="3" y="308"/>
                    </a:lnTo>
                    <a:lnTo>
                      <a:pt x="307" y="308"/>
                    </a:lnTo>
                    <a:lnTo>
                      <a:pt x="307" y="307"/>
                    </a:lnTo>
                    <a:moveTo>
                      <a:pt x="307" y="0"/>
                    </a:moveTo>
                    <a:lnTo>
                      <a:pt x="3" y="0"/>
                    </a:lnTo>
                    <a:lnTo>
                      <a:pt x="0" y="0"/>
                    </a:lnTo>
                    <a:lnTo>
                      <a:pt x="0" y="1"/>
                    </a:lnTo>
                    <a:lnTo>
                      <a:pt x="3"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66" name="Google Shape;366;p52"/>
              <p:cNvSpPr/>
              <p:nvPr/>
            </p:nvSpPr>
            <p:spPr>
              <a:xfrm>
                <a:off x="311" y="3010"/>
                <a:ext cx="300" cy="300"/>
              </a:xfrm>
              <a:prstGeom prst="rect">
                <a:avLst/>
              </a:prstGeom>
              <a:solidFill>
                <a:srgbClr val="FF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67" name="Google Shape;367;p52"/>
              <p:cNvSpPr/>
              <p:nvPr/>
            </p:nvSpPr>
            <p:spPr>
              <a:xfrm>
                <a:off x="311" y="3010"/>
                <a:ext cx="300" cy="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68" name="Google Shape;368;p52"/>
              <p:cNvSpPr/>
              <p:nvPr/>
            </p:nvSpPr>
            <p:spPr>
              <a:xfrm>
                <a:off x="308" y="3010"/>
                <a:ext cx="0" cy="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69" name="Google Shape;369;p52"/>
              <p:cNvSpPr/>
              <p:nvPr/>
            </p:nvSpPr>
            <p:spPr>
              <a:xfrm>
                <a:off x="308" y="3010"/>
                <a:ext cx="0" cy="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70" name="Google Shape;370;p52"/>
              <p:cNvSpPr/>
              <p:nvPr/>
            </p:nvSpPr>
            <p:spPr>
              <a:xfrm>
                <a:off x="311" y="3317"/>
                <a:ext cx="300" cy="300"/>
              </a:xfrm>
              <a:prstGeom prst="rect">
                <a:avLst/>
              </a:prstGeom>
              <a:solidFill>
                <a:srgbClr val="FF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71" name="Google Shape;371;p52"/>
              <p:cNvSpPr/>
              <p:nvPr/>
            </p:nvSpPr>
            <p:spPr>
              <a:xfrm>
                <a:off x="311" y="3317"/>
                <a:ext cx="300" cy="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72" name="Google Shape;372;p52"/>
              <p:cNvSpPr/>
              <p:nvPr/>
            </p:nvSpPr>
            <p:spPr>
              <a:xfrm>
                <a:off x="308" y="3317"/>
                <a:ext cx="0" cy="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73" name="Google Shape;373;p52"/>
              <p:cNvSpPr/>
              <p:nvPr/>
            </p:nvSpPr>
            <p:spPr>
              <a:xfrm>
                <a:off x="308" y="3317"/>
                <a:ext cx="0" cy="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74" name="Google Shape;374;p52"/>
              <p:cNvSpPr/>
              <p:nvPr/>
            </p:nvSpPr>
            <p:spPr>
              <a:xfrm>
                <a:off x="308" y="3009"/>
                <a:ext cx="307" cy="308"/>
              </a:xfrm>
              <a:custGeom>
                <a:rect b="b" l="l" r="r" t="t"/>
                <a:pathLst>
                  <a:path extrusionOk="0" h="308" w="307">
                    <a:moveTo>
                      <a:pt x="307" y="307"/>
                    </a:moveTo>
                    <a:lnTo>
                      <a:pt x="3" y="307"/>
                    </a:lnTo>
                    <a:lnTo>
                      <a:pt x="0" y="307"/>
                    </a:lnTo>
                    <a:lnTo>
                      <a:pt x="0" y="308"/>
                    </a:lnTo>
                    <a:lnTo>
                      <a:pt x="3" y="308"/>
                    </a:lnTo>
                    <a:lnTo>
                      <a:pt x="307" y="308"/>
                    </a:lnTo>
                    <a:lnTo>
                      <a:pt x="307" y="307"/>
                    </a:lnTo>
                    <a:close/>
                    <a:moveTo>
                      <a:pt x="307" y="0"/>
                    </a:moveTo>
                    <a:lnTo>
                      <a:pt x="3" y="0"/>
                    </a:lnTo>
                    <a:lnTo>
                      <a:pt x="0" y="0"/>
                    </a:lnTo>
                    <a:lnTo>
                      <a:pt x="0" y="1"/>
                    </a:lnTo>
                    <a:lnTo>
                      <a:pt x="3"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75" name="Google Shape;375;p52"/>
              <p:cNvSpPr/>
              <p:nvPr/>
            </p:nvSpPr>
            <p:spPr>
              <a:xfrm>
                <a:off x="308" y="3009"/>
                <a:ext cx="307" cy="308"/>
              </a:xfrm>
              <a:custGeom>
                <a:rect b="b" l="l" r="r" t="t"/>
                <a:pathLst>
                  <a:path extrusionOk="0" h="308" w="307">
                    <a:moveTo>
                      <a:pt x="307" y="307"/>
                    </a:moveTo>
                    <a:lnTo>
                      <a:pt x="3" y="307"/>
                    </a:lnTo>
                    <a:lnTo>
                      <a:pt x="0" y="307"/>
                    </a:lnTo>
                    <a:lnTo>
                      <a:pt x="0" y="308"/>
                    </a:lnTo>
                    <a:lnTo>
                      <a:pt x="3" y="308"/>
                    </a:lnTo>
                    <a:lnTo>
                      <a:pt x="307" y="308"/>
                    </a:lnTo>
                    <a:lnTo>
                      <a:pt x="307" y="307"/>
                    </a:lnTo>
                    <a:moveTo>
                      <a:pt x="307" y="0"/>
                    </a:moveTo>
                    <a:lnTo>
                      <a:pt x="3" y="0"/>
                    </a:lnTo>
                    <a:lnTo>
                      <a:pt x="0" y="0"/>
                    </a:lnTo>
                    <a:lnTo>
                      <a:pt x="0" y="1"/>
                    </a:lnTo>
                    <a:lnTo>
                      <a:pt x="3"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76" name="Google Shape;376;p52"/>
              <p:cNvSpPr/>
              <p:nvPr/>
            </p:nvSpPr>
            <p:spPr>
              <a:xfrm>
                <a:off x="311" y="3512"/>
                <a:ext cx="300" cy="300"/>
              </a:xfrm>
              <a:prstGeom prst="rect">
                <a:avLst/>
              </a:prstGeom>
              <a:solidFill>
                <a:srgbClr val="FF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77" name="Google Shape;377;p52"/>
              <p:cNvSpPr/>
              <p:nvPr/>
            </p:nvSpPr>
            <p:spPr>
              <a:xfrm>
                <a:off x="311" y="3512"/>
                <a:ext cx="300" cy="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78" name="Google Shape;378;p52"/>
              <p:cNvSpPr/>
              <p:nvPr/>
            </p:nvSpPr>
            <p:spPr>
              <a:xfrm>
                <a:off x="308" y="3512"/>
                <a:ext cx="0" cy="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79" name="Google Shape;379;p52"/>
              <p:cNvSpPr/>
              <p:nvPr/>
            </p:nvSpPr>
            <p:spPr>
              <a:xfrm>
                <a:off x="308" y="3512"/>
                <a:ext cx="0" cy="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80" name="Google Shape;380;p52"/>
              <p:cNvSpPr/>
              <p:nvPr/>
            </p:nvSpPr>
            <p:spPr>
              <a:xfrm>
                <a:off x="308" y="307"/>
                <a:ext cx="307" cy="3"/>
              </a:xfrm>
              <a:custGeom>
                <a:rect b="b" l="l" r="r" t="t"/>
                <a:pathLst>
                  <a:path extrusionOk="0" h="3" w="307">
                    <a:moveTo>
                      <a:pt x="307" y="0"/>
                    </a:moveTo>
                    <a:lnTo>
                      <a:pt x="0" y="0"/>
                    </a:lnTo>
                    <a:lnTo>
                      <a:pt x="0" y="3"/>
                    </a:lnTo>
                    <a:lnTo>
                      <a:pt x="3" y="3"/>
                    </a:lnTo>
                    <a:lnTo>
                      <a:pt x="307" y="3"/>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81" name="Google Shape;381;p52"/>
              <p:cNvSpPr/>
              <p:nvPr/>
            </p:nvSpPr>
            <p:spPr>
              <a:xfrm>
                <a:off x="308" y="307"/>
                <a:ext cx="307" cy="3"/>
              </a:xfrm>
              <a:custGeom>
                <a:rect b="b" l="l" r="r" t="t"/>
                <a:pathLst>
                  <a:path extrusionOk="0" h="3" w="307">
                    <a:moveTo>
                      <a:pt x="307" y="0"/>
                    </a:moveTo>
                    <a:lnTo>
                      <a:pt x="0" y="0"/>
                    </a:lnTo>
                    <a:lnTo>
                      <a:pt x="0" y="3"/>
                    </a:lnTo>
                    <a:lnTo>
                      <a:pt x="3" y="3"/>
                    </a:lnTo>
                    <a:lnTo>
                      <a:pt x="307" y="3"/>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82" name="Google Shape;382;p52"/>
              <p:cNvSpPr/>
              <p:nvPr/>
            </p:nvSpPr>
            <p:spPr>
              <a:xfrm>
                <a:off x="308" y="3511"/>
                <a:ext cx="307" cy="1"/>
              </a:xfrm>
              <a:custGeom>
                <a:rect b="b" l="l" r="r" t="t"/>
                <a:pathLst>
                  <a:path extrusionOk="0" h="1" w="307">
                    <a:moveTo>
                      <a:pt x="307" y="0"/>
                    </a:moveTo>
                    <a:lnTo>
                      <a:pt x="3" y="0"/>
                    </a:lnTo>
                    <a:lnTo>
                      <a:pt x="0" y="0"/>
                    </a:lnTo>
                    <a:lnTo>
                      <a:pt x="0" y="1"/>
                    </a:lnTo>
                    <a:lnTo>
                      <a:pt x="3"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83" name="Google Shape;383;p52"/>
              <p:cNvSpPr/>
              <p:nvPr/>
            </p:nvSpPr>
            <p:spPr>
              <a:xfrm>
                <a:off x="308" y="3511"/>
                <a:ext cx="307" cy="1"/>
              </a:xfrm>
              <a:custGeom>
                <a:rect b="b" l="l" r="r" t="t"/>
                <a:pathLst>
                  <a:path extrusionOk="0" h="1" w="307">
                    <a:moveTo>
                      <a:pt x="307" y="0"/>
                    </a:moveTo>
                    <a:lnTo>
                      <a:pt x="3" y="0"/>
                    </a:lnTo>
                    <a:lnTo>
                      <a:pt x="0" y="0"/>
                    </a:lnTo>
                    <a:lnTo>
                      <a:pt x="0" y="1"/>
                    </a:lnTo>
                    <a:lnTo>
                      <a:pt x="3"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84" name="Google Shape;384;p52"/>
              <p:cNvSpPr/>
              <p:nvPr/>
            </p:nvSpPr>
            <p:spPr>
              <a:xfrm>
                <a:off x="308" y="3703"/>
                <a:ext cx="307" cy="3"/>
              </a:xfrm>
              <a:custGeom>
                <a:rect b="b" l="l" r="r" t="t"/>
                <a:pathLst>
                  <a:path extrusionOk="0" h="3" w="307">
                    <a:moveTo>
                      <a:pt x="307" y="0"/>
                    </a:moveTo>
                    <a:lnTo>
                      <a:pt x="3" y="0"/>
                    </a:lnTo>
                    <a:lnTo>
                      <a:pt x="0" y="0"/>
                    </a:lnTo>
                    <a:lnTo>
                      <a:pt x="0" y="3"/>
                    </a:lnTo>
                    <a:lnTo>
                      <a:pt x="307" y="3"/>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85" name="Google Shape;385;p52"/>
              <p:cNvSpPr/>
              <p:nvPr/>
            </p:nvSpPr>
            <p:spPr>
              <a:xfrm>
                <a:off x="308" y="3703"/>
                <a:ext cx="307" cy="3"/>
              </a:xfrm>
              <a:custGeom>
                <a:rect b="b" l="l" r="r" t="t"/>
                <a:pathLst>
                  <a:path extrusionOk="0" h="3" w="307">
                    <a:moveTo>
                      <a:pt x="307" y="0"/>
                    </a:moveTo>
                    <a:lnTo>
                      <a:pt x="3" y="0"/>
                    </a:lnTo>
                    <a:lnTo>
                      <a:pt x="0" y="0"/>
                    </a:lnTo>
                    <a:lnTo>
                      <a:pt x="0" y="3"/>
                    </a:lnTo>
                    <a:lnTo>
                      <a:pt x="307" y="3"/>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86" name="Google Shape;386;p52"/>
              <p:cNvSpPr/>
              <p:nvPr/>
            </p:nvSpPr>
            <p:spPr>
              <a:xfrm>
                <a:off x="923" y="310"/>
                <a:ext cx="307" cy="2699"/>
              </a:xfrm>
              <a:custGeom>
                <a:rect b="b" l="l" r="r" t="t"/>
                <a:pathLst>
                  <a:path extrusionOk="0" h="2699" w="307">
                    <a:moveTo>
                      <a:pt x="307" y="2506"/>
                    </a:moveTo>
                    <a:lnTo>
                      <a:pt x="0" y="2506"/>
                    </a:lnTo>
                    <a:lnTo>
                      <a:pt x="0" y="2699"/>
                    </a:lnTo>
                    <a:lnTo>
                      <a:pt x="307" y="2699"/>
                    </a:lnTo>
                    <a:lnTo>
                      <a:pt x="307" y="2506"/>
                    </a:lnTo>
                    <a:close/>
                    <a:moveTo>
                      <a:pt x="307" y="2199"/>
                    </a:moveTo>
                    <a:lnTo>
                      <a:pt x="0" y="2199"/>
                    </a:lnTo>
                    <a:lnTo>
                      <a:pt x="0" y="2505"/>
                    </a:lnTo>
                    <a:lnTo>
                      <a:pt x="307" y="2505"/>
                    </a:lnTo>
                    <a:lnTo>
                      <a:pt x="307" y="2199"/>
                    </a:lnTo>
                    <a:close/>
                    <a:moveTo>
                      <a:pt x="307" y="2004"/>
                    </a:moveTo>
                    <a:lnTo>
                      <a:pt x="0" y="2004"/>
                    </a:lnTo>
                    <a:lnTo>
                      <a:pt x="0" y="2198"/>
                    </a:lnTo>
                    <a:lnTo>
                      <a:pt x="307" y="2198"/>
                    </a:lnTo>
                    <a:lnTo>
                      <a:pt x="307" y="2004"/>
                    </a:lnTo>
                    <a:close/>
                    <a:moveTo>
                      <a:pt x="307" y="1697"/>
                    </a:moveTo>
                    <a:lnTo>
                      <a:pt x="0" y="1697"/>
                    </a:lnTo>
                    <a:lnTo>
                      <a:pt x="0" y="2003"/>
                    </a:lnTo>
                    <a:lnTo>
                      <a:pt x="307" y="2003"/>
                    </a:lnTo>
                    <a:lnTo>
                      <a:pt x="307" y="1697"/>
                    </a:lnTo>
                    <a:close/>
                    <a:moveTo>
                      <a:pt x="307" y="1503"/>
                    </a:moveTo>
                    <a:lnTo>
                      <a:pt x="0" y="1503"/>
                    </a:lnTo>
                    <a:lnTo>
                      <a:pt x="0" y="1696"/>
                    </a:lnTo>
                    <a:lnTo>
                      <a:pt x="307" y="1696"/>
                    </a:lnTo>
                    <a:lnTo>
                      <a:pt x="307" y="1503"/>
                    </a:lnTo>
                    <a:close/>
                    <a:moveTo>
                      <a:pt x="307" y="1195"/>
                    </a:moveTo>
                    <a:lnTo>
                      <a:pt x="0" y="1195"/>
                    </a:lnTo>
                    <a:lnTo>
                      <a:pt x="0" y="1502"/>
                    </a:lnTo>
                    <a:lnTo>
                      <a:pt x="307" y="1502"/>
                    </a:lnTo>
                    <a:lnTo>
                      <a:pt x="307" y="1195"/>
                    </a:lnTo>
                    <a:close/>
                    <a:moveTo>
                      <a:pt x="307" y="1001"/>
                    </a:moveTo>
                    <a:lnTo>
                      <a:pt x="0" y="1001"/>
                    </a:lnTo>
                    <a:lnTo>
                      <a:pt x="0" y="1194"/>
                    </a:lnTo>
                    <a:lnTo>
                      <a:pt x="307" y="1194"/>
                    </a:lnTo>
                    <a:lnTo>
                      <a:pt x="307" y="1001"/>
                    </a:lnTo>
                    <a:close/>
                    <a:moveTo>
                      <a:pt x="307" y="694"/>
                    </a:moveTo>
                    <a:lnTo>
                      <a:pt x="0" y="694"/>
                    </a:lnTo>
                    <a:lnTo>
                      <a:pt x="0" y="1000"/>
                    </a:lnTo>
                    <a:lnTo>
                      <a:pt x="307" y="1000"/>
                    </a:lnTo>
                    <a:lnTo>
                      <a:pt x="307" y="694"/>
                    </a:lnTo>
                    <a:close/>
                    <a:moveTo>
                      <a:pt x="307" y="499"/>
                    </a:moveTo>
                    <a:lnTo>
                      <a:pt x="0" y="499"/>
                    </a:lnTo>
                    <a:lnTo>
                      <a:pt x="0" y="693"/>
                    </a:lnTo>
                    <a:lnTo>
                      <a:pt x="307" y="693"/>
                    </a:lnTo>
                    <a:lnTo>
                      <a:pt x="307" y="499"/>
                    </a:lnTo>
                    <a:close/>
                    <a:moveTo>
                      <a:pt x="307" y="192"/>
                    </a:moveTo>
                    <a:lnTo>
                      <a:pt x="0" y="192"/>
                    </a:lnTo>
                    <a:lnTo>
                      <a:pt x="0" y="498"/>
                    </a:lnTo>
                    <a:lnTo>
                      <a:pt x="307" y="498"/>
                    </a:lnTo>
                    <a:lnTo>
                      <a:pt x="307" y="192"/>
                    </a:lnTo>
                    <a:close/>
                    <a:moveTo>
                      <a:pt x="307" y="0"/>
                    </a:moveTo>
                    <a:lnTo>
                      <a:pt x="0" y="0"/>
                    </a:lnTo>
                    <a:lnTo>
                      <a:pt x="0" y="191"/>
                    </a:lnTo>
                    <a:lnTo>
                      <a:pt x="307" y="191"/>
                    </a:lnTo>
                    <a:lnTo>
                      <a:pt x="307" y="0"/>
                    </a:lnTo>
                    <a:close/>
                  </a:path>
                </a:pathLst>
              </a:custGeom>
              <a:solidFill>
                <a:srgbClr val="FF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87" name="Google Shape;387;p52"/>
              <p:cNvSpPr/>
              <p:nvPr/>
            </p:nvSpPr>
            <p:spPr>
              <a:xfrm>
                <a:off x="923" y="310"/>
                <a:ext cx="307" cy="2699"/>
              </a:xfrm>
              <a:custGeom>
                <a:rect b="b" l="l" r="r" t="t"/>
                <a:pathLst>
                  <a:path extrusionOk="0" h="2699" w="307">
                    <a:moveTo>
                      <a:pt x="307" y="2506"/>
                    </a:moveTo>
                    <a:lnTo>
                      <a:pt x="0" y="2506"/>
                    </a:lnTo>
                    <a:lnTo>
                      <a:pt x="0" y="2699"/>
                    </a:lnTo>
                    <a:lnTo>
                      <a:pt x="307" y="2699"/>
                    </a:lnTo>
                    <a:lnTo>
                      <a:pt x="307" y="2506"/>
                    </a:lnTo>
                    <a:moveTo>
                      <a:pt x="307" y="2199"/>
                    </a:moveTo>
                    <a:lnTo>
                      <a:pt x="0" y="2199"/>
                    </a:lnTo>
                    <a:lnTo>
                      <a:pt x="0" y="2505"/>
                    </a:lnTo>
                    <a:lnTo>
                      <a:pt x="307" y="2505"/>
                    </a:lnTo>
                    <a:lnTo>
                      <a:pt x="307" y="2199"/>
                    </a:lnTo>
                    <a:moveTo>
                      <a:pt x="307" y="2004"/>
                    </a:moveTo>
                    <a:lnTo>
                      <a:pt x="0" y="2004"/>
                    </a:lnTo>
                    <a:lnTo>
                      <a:pt x="0" y="2198"/>
                    </a:lnTo>
                    <a:lnTo>
                      <a:pt x="307" y="2198"/>
                    </a:lnTo>
                    <a:lnTo>
                      <a:pt x="307" y="2004"/>
                    </a:lnTo>
                    <a:moveTo>
                      <a:pt x="307" y="1697"/>
                    </a:moveTo>
                    <a:lnTo>
                      <a:pt x="0" y="1697"/>
                    </a:lnTo>
                    <a:lnTo>
                      <a:pt x="0" y="2003"/>
                    </a:lnTo>
                    <a:lnTo>
                      <a:pt x="307" y="2003"/>
                    </a:lnTo>
                    <a:lnTo>
                      <a:pt x="307" y="1697"/>
                    </a:lnTo>
                    <a:moveTo>
                      <a:pt x="307" y="1503"/>
                    </a:moveTo>
                    <a:lnTo>
                      <a:pt x="0" y="1503"/>
                    </a:lnTo>
                    <a:lnTo>
                      <a:pt x="0" y="1696"/>
                    </a:lnTo>
                    <a:lnTo>
                      <a:pt x="307" y="1696"/>
                    </a:lnTo>
                    <a:lnTo>
                      <a:pt x="307" y="1503"/>
                    </a:lnTo>
                    <a:moveTo>
                      <a:pt x="307" y="1195"/>
                    </a:moveTo>
                    <a:lnTo>
                      <a:pt x="0" y="1195"/>
                    </a:lnTo>
                    <a:lnTo>
                      <a:pt x="0" y="1502"/>
                    </a:lnTo>
                    <a:lnTo>
                      <a:pt x="307" y="1502"/>
                    </a:lnTo>
                    <a:lnTo>
                      <a:pt x="307" y="1195"/>
                    </a:lnTo>
                    <a:moveTo>
                      <a:pt x="307" y="1001"/>
                    </a:moveTo>
                    <a:lnTo>
                      <a:pt x="0" y="1001"/>
                    </a:lnTo>
                    <a:lnTo>
                      <a:pt x="0" y="1194"/>
                    </a:lnTo>
                    <a:lnTo>
                      <a:pt x="307" y="1194"/>
                    </a:lnTo>
                    <a:lnTo>
                      <a:pt x="307" y="1001"/>
                    </a:lnTo>
                    <a:moveTo>
                      <a:pt x="307" y="694"/>
                    </a:moveTo>
                    <a:lnTo>
                      <a:pt x="0" y="694"/>
                    </a:lnTo>
                    <a:lnTo>
                      <a:pt x="0" y="1000"/>
                    </a:lnTo>
                    <a:lnTo>
                      <a:pt x="307" y="1000"/>
                    </a:lnTo>
                    <a:lnTo>
                      <a:pt x="307" y="694"/>
                    </a:lnTo>
                    <a:moveTo>
                      <a:pt x="307" y="499"/>
                    </a:moveTo>
                    <a:lnTo>
                      <a:pt x="0" y="499"/>
                    </a:lnTo>
                    <a:lnTo>
                      <a:pt x="0" y="693"/>
                    </a:lnTo>
                    <a:lnTo>
                      <a:pt x="307" y="693"/>
                    </a:lnTo>
                    <a:lnTo>
                      <a:pt x="307" y="499"/>
                    </a:lnTo>
                    <a:moveTo>
                      <a:pt x="307" y="192"/>
                    </a:moveTo>
                    <a:lnTo>
                      <a:pt x="0" y="192"/>
                    </a:lnTo>
                    <a:lnTo>
                      <a:pt x="0" y="498"/>
                    </a:lnTo>
                    <a:lnTo>
                      <a:pt x="307" y="498"/>
                    </a:lnTo>
                    <a:lnTo>
                      <a:pt x="307" y="192"/>
                    </a:lnTo>
                    <a:moveTo>
                      <a:pt x="307" y="0"/>
                    </a:moveTo>
                    <a:lnTo>
                      <a:pt x="0" y="0"/>
                    </a:lnTo>
                    <a:lnTo>
                      <a:pt x="0" y="191"/>
                    </a:lnTo>
                    <a:lnTo>
                      <a:pt x="307" y="19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88" name="Google Shape;388;p52"/>
              <p:cNvSpPr/>
              <p:nvPr/>
            </p:nvSpPr>
            <p:spPr>
              <a:xfrm>
                <a:off x="923" y="501"/>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89" name="Google Shape;389;p52"/>
              <p:cNvSpPr/>
              <p:nvPr/>
            </p:nvSpPr>
            <p:spPr>
              <a:xfrm>
                <a:off x="923" y="501"/>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90" name="Google Shape;390;p52"/>
              <p:cNvSpPr/>
              <p:nvPr/>
            </p:nvSpPr>
            <p:spPr>
              <a:xfrm>
                <a:off x="923" y="1003"/>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91" name="Google Shape;391;p52"/>
              <p:cNvSpPr/>
              <p:nvPr/>
            </p:nvSpPr>
            <p:spPr>
              <a:xfrm>
                <a:off x="923" y="1003"/>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92" name="Google Shape;392;p52"/>
              <p:cNvSpPr/>
              <p:nvPr/>
            </p:nvSpPr>
            <p:spPr>
              <a:xfrm>
                <a:off x="923" y="1504"/>
                <a:ext cx="307" cy="309"/>
              </a:xfrm>
              <a:custGeom>
                <a:rect b="b" l="l" r="r" t="t"/>
                <a:pathLst>
                  <a:path extrusionOk="0" h="309" w="307">
                    <a:moveTo>
                      <a:pt x="307" y="308"/>
                    </a:moveTo>
                    <a:lnTo>
                      <a:pt x="0" y="308"/>
                    </a:lnTo>
                    <a:lnTo>
                      <a:pt x="0" y="309"/>
                    </a:lnTo>
                    <a:lnTo>
                      <a:pt x="307" y="309"/>
                    </a:lnTo>
                    <a:lnTo>
                      <a:pt x="307" y="308"/>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93" name="Google Shape;393;p52"/>
              <p:cNvSpPr/>
              <p:nvPr/>
            </p:nvSpPr>
            <p:spPr>
              <a:xfrm>
                <a:off x="923" y="1504"/>
                <a:ext cx="307" cy="309"/>
              </a:xfrm>
              <a:custGeom>
                <a:rect b="b" l="l" r="r" t="t"/>
                <a:pathLst>
                  <a:path extrusionOk="0" h="309" w="307">
                    <a:moveTo>
                      <a:pt x="307" y="308"/>
                    </a:moveTo>
                    <a:lnTo>
                      <a:pt x="0" y="308"/>
                    </a:lnTo>
                    <a:lnTo>
                      <a:pt x="0" y="309"/>
                    </a:lnTo>
                    <a:lnTo>
                      <a:pt x="307" y="309"/>
                    </a:lnTo>
                    <a:lnTo>
                      <a:pt x="307" y="308"/>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94" name="Google Shape;394;p52"/>
              <p:cNvSpPr/>
              <p:nvPr/>
            </p:nvSpPr>
            <p:spPr>
              <a:xfrm>
                <a:off x="923" y="2006"/>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95" name="Google Shape;395;p52"/>
              <p:cNvSpPr/>
              <p:nvPr/>
            </p:nvSpPr>
            <p:spPr>
              <a:xfrm>
                <a:off x="923" y="2006"/>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96" name="Google Shape;396;p52"/>
              <p:cNvSpPr/>
              <p:nvPr/>
            </p:nvSpPr>
            <p:spPr>
              <a:xfrm>
                <a:off x="923" y="2508"/>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97" name="Google Shape;397;p52"/>
              <p:cNvSpPr/>
              <p:nvPr/>
            </p:nvSpPr>
            <p:spPr>
              <a:xfrm>
                <a:off x="923" y="2508"/>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98" name="Google Shape;398;p52"/>
              <p:cNvSpPr/>
              <p:nvPr/>
            </p:nvSpPr>
            <p:spPr>
              <a:xfrm>
                <a:off x="923" y="3010"/>
                <a:ext cx="307" cy="693"/>
              </a:xfrm>
              <a:custGeom>
                <a:rect b="b" l="l" r="r" t="t"/>
                <a:pathLst>
                  <a:path extrusionOk="0" h="693" w="307">
                    <a:moveTo>
                      <a:pt x="307" y="502"/>
                    </a:moveTo>
                    <a:lnTo>
                      <a:pt x="0" y="502"/>
                    </a:lnTo>
                    <a:lnTo>
                      <a:pt x="0" y="693"/>
                    </a:lnTo>
                    <a:lnTo>
                      <a:pt x="307" y="693"/>
                    </a:lnTo>
                    <a:lnTo>
                      <a:pt x="307" y="502"/>
                    </a:lnTo>
                    <a:close/>
                    <a:moveTo>
                      <a:pt x="307" y="307"/>
                    </a:moveTo>
                    <a:lnTo>
                      <a:pt x="0" y="307"/>
                    </a:lnTo>
                    <a:lnTo>
                      <a:pt x="0" y="501"/>
                    </a:lnTo>
                    <a:lnTo>
                      <a:pt x="307" y="501"/>
                    </a:lnTo>
                    <a:lnTo>
                      <a:pt x="307" y="307"/>
                    </a:lnTo>
                    <a:close/>
                    <a:moveTo>
                      <a:pt x="307" y="0"/>
                    </a:moveTo>
                    <a:lnTo>
                      <a:pt x="0" y="0"/>
                    </a:lnTo>
                    <a:lnTo>
                      <a:pt x="0" y="306"/>
                    </a:lnTo>
                    <a:lnTo>
                      <a:pt x="307" y="306"/>
                    </a:lnTo>
                    <a:lnTo>
                      <a:pt x="307" y="0"/>
                    </a:lnTo>
                    <a:close/>
                  </a:path>
                </a:pathLst>
              </a:custGeom>
              <a:solidFill>
                <a:srgbClr val="FF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399" name="Google Shape;399;p52"/>
              <p:cNvSpPr/>
              <p:nvPr/>
            </p:nvSpPr>
            <p:spPr>
              <a:xfrm>
                <a:off x="923" y="3010"/>
                <a:ext cx="307" cy="693"/>
              </a:xfrm>
              <a:custGeom>
                <a:rect b="b" l="l" r="r" t="t"/>
                <a:pathLst>
                  <a:path extrusionOk="0" h="693" w="307">
                    <a:moveTo>
                      <a:pt x="307" y="502"/>
                    </a:moveTo>
                    <a:lnTo>
                      <a:pt x="0" y="502"/>
                    </a:lnTo>
                    <a:lnTo>
                      <a:pt x="0" y="693"/>
                    </a:lnTo>
                    <a:lnTo>
                      <a:pt x="307" y="693"/>
                    </a:lnTo>
                    <a:lnTo>
                      <a:pt x="307" y="502"/>
                    </a:lnTo>
                    <a:moveTo>
                      <a:pt x="307" y="307"/>
                    </a:moveTo>
                    <a:lnTo>
                      <a:pt x="0" y="307"/>
                    </a:lnTo>
                    <a:lnTo>
                      <a:pt x="0" y="501"/>
                    </a:lnTo>
                    <a:lnTo>
                      <a:pt x="307" y="501"/>
                    </a:lnTo>
                    <a:lnTo>
                      <a:pt x="307" y="307"/>
                    </a:lnTo>
                    <a:moveTo>
                      <a:pt x="307" y="0"/>
                    </a:moveTo>
                    <a:lnTo>
                      <a:pt x="0" y="0"/>
                    </a:lnTo>
                    <a:lnTo>
                      <a:pt x="0" y="306"/>
                    </a:lnTo>
                    <a:lnTo>
                      <a:pt x="307" y="306"/>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00" name="Google Shape;400;p52"/>
              <p:cNvSpPr/>
              <p:nvPr/>
            </p:nvSpPr>
            <p:spPr>
              <a:xfrm>
                <a:off x="923" y="3009"/>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01" name="Google Shape;401;p52"/>
              <p:cNvSpPr/>
              <p:nvPr/>
            </p:nvSpPr>
            <p:spPr>
              <a:xfrm>
                <a:off x="923" y="3009"/>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02" name="Google Shape;402;p52"/>
              <p:cNvSpPr/>
              <p:nvPr/>
            </p:nvSpPr>
            <p:spPr>
              <a:xfrm>
                <a:off x="923" y="307"/>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03" name="Google Shape;403;p52"/>
              <p:cNvSpPr/>
              <p:nvPr/>
            </p:nvSpPr>
            <p:spPr>
              <a:xfrm>
                <a:off x="923" y="307"/>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04" name="Google Shape;404;p52"/>
              <p:cNvSpPr/>
              <p:nvPr/>
            </p:nvSpPr>
            <p:spPr>
              <a:xfrm>
                <a:off x="923" y="3511"/>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05" name="Google Shape;405;p52"/>
              <p:cNvSpPr/>
              <p:nvPr/>
            </p:nvSpPr>
            <p:spPr>
              <a:xfrm>
                <a:off x="923" y="3511"/>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06" name="Google Shape;406;p52"/>
              <p:cNvSpPr/>
              <p:nvPr/>
            </p:nvSpPr>
            <p:spPr>
              <a:xfrm>
                <a:off x="923" y="3703"/>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07" name="Google Shape;407;p52"/>
              <p:cNvSpPr/>
              <p:nvPr/>
            </p:nvSpPr>
            <p:spPr>
              <a:xfrm>
                <a:off x="923" y="3703"/>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08" name="Google Shape;408;p52"/>
              <p:cNvSpPr/>
              <p:nvPr/>
            </p:nvSpPr>
            <p:spPr>
              <a:xfrm>
                <a:off x="1536" y="310"/>
                <a:ext cx="307" cy="2699"/>
              </a:xfrm>
              <a:custGeom>
                <a:rect b="b" l="l" r="r" t="t"/>
                <a:pathLst>
                  <a:path extrusionOk="0" h="2699" w="307">
                    <a:moveTo>
                      <a:pt x="307" y="2506"/>
                    </a:moveTo>
                    <a:lnTo>
                      <a:pt x="0" y="2506"/>
                    </a:lnTo>
                    <a:lnTo>
                      <a:pt x="0" y="2699"/>
                    </a:lnTo>
                    <a:lnTo>
                      <a:pt x="307" y="2699"/>
                    </a:lnTo>
                    <a:lnTo>
                      <a:pt x="307" y="2506"/>
                    </a:lnTo>
                    <a:close/>
                    <a:moveTo>
                      <a:pt x="307" y="2199"/>
                    </a:moveTo>
                    <a:lnTo>
                      <a:pt x="0" y="2199"/>
                    </a:lnTo>
                    <a:lnTo>
                      <a:pt x="0" y="2505"/>
                    </a:lnTo>
                    <a:lnTo>
                      <a:pt x="307" y="2505"/>
                    </a:lnTo>
                    <a:lnTo>
                      <a:pt x="307" y="2199"/>
                    </a:lnTo>
                    <a:close/>
                    <a:moveTo>
                      <a:pt x="307" y="2004"/>
                    </a:moveTo>
                    <a:lnTo>
                      <a:pt x="0" y="2004"/>
                    </a:lnTo>
                    <a:lnTo>
                      <a:pt x="0" y="2198"/>
                    </a:lnTo>
                    <a:lnTo>
                      <a:pt x="307" y="2198"/>
                    </a:lnTo>
                    <a:lnTo>
                      <a:pt x="307" y="2004"/>
                    </a:lnTo>
                    <a:close/>
                    <a:moveTo>
                      <a:pt x="307" y="1697"/>
                    </a:moveTo>
                    <a:lnTo>
                      <a:pt x="0" y="1697"/>
                    </a:lnTo>
                    <a:lnTo>
                      <a:pt x="0" y="2003"/>
                    </a:lnTo>
                    <a:lnTo>
                      <a:pt x="307" y="2003"/>
                    </a:lnTo>
                    <a:lnTo>
                      <a:pt x="307" y="1697"/>
                    </a:lnTo>
                    <a:close/>
                    <a:moveTo>
                      <a:pt x="307" y="1503"/>
                    </a:moveTo>
                    <a:lnTo>
                      <a:pt x="0" y="1503"/>
                    </a:lnTo>
                    <a:lnTo>
                      <a:pt x="0" y="1696"/>
                    </a:lnTo>
                    <a:lnTo>
                      <a:pt x="307" y="1696"/>
                    </a:lnTo>
                    <a:lnTo>
                      <a:pt x="307" y="1503"/>
                    </a:lnTo>
                    <a:close/>
                    <a:moveTo>
                      <a:pt x="307" y="1195"/>
                    </a:moveTo>
                    <a:lnTo>
                      <a:pt x="0" y="1195"/>
                    </a:lnTo>
                    <a:lnTo>
                      <a:pt x="0" y="1502"/>
                    </a:lnTo>
                    <a:lnTo>
                      <a:pt x="307" y="1502"/>
                    </a:lnTo>
                    <a:lnTo>
                      <a:pt x="307" y="1195"/>
                    </a:lnTo>
                    <a:close/>
                    <a:moveTo>
                      <a:pt x="307" y="1001"/>
                    </a:moveTo>
                    <a:lnTo>
                      <a:pt x="0" y="1001"/>
                    </a:lnTo>
                    <a:lnTo>
                      <a:pt x="0" y="1194"/>
                    </a:lnTo>
                    <a:lnTo>
                      <a:pt x="307" y="1194"/>
                    </a:lnTo>
                    <a:lnTo>
                      <a:pt x="307" y="1001"/>
                    </a:lnTo>
                    <a:close/>
                    <a:moveTo>
                      <a:pt x="307" y="694"/>
                    </a:moveTo>
                    <a:lnTo>
                      <a:pt x="0" y="694"/>
                    </a:lnTo>
                    <a:lnTo>
                      <a:pt x="0" y="1000"/>
                    </a:lnTo>
                    <a:lnTo>
                      <a:pt x="307" y="1000"/>
                    </a:lnTo>
                    <a:lnTo>
                      <a:pt x="307" y="694"/>
                    </a:lnTo>
                    <a:close/>
                    <a:moveTo>
                      <a:pt x="307" y="499"/>
                    </a:moveTo>
                    <a:lnTo>
                      <a:pt x="0" y="499"/>
                    </a:lnTo>
                    <a:lnTo>
                      <a:pt x="0" y="693"/>
                    </a:lnTo>
                    <a:lnTo>
                      <a:pt x="307" y="693"/>
                    </a:lnTo>
                    <a:lnTo>
                      <a:pt x="307" y="499"/>
                    </a:lnTo>
                    <a:close/>
                    <a:moveTo>
                      <a:pt x="307" y="192"/>
                    </a:moveTo>
                    <a:lnTo>
                      <a:pt x="0" y="192"/>
                    </a:lnTo>
                    <a:lnTo>
                      <a:pt x="0" y="498"/>
                    </a:lnTo>
                    <a:lnTo>
                      <a:pt x="307" y="498"/>
                    </a:lnTo>
                    <a:lnTo>
                      <a:pt x="307" y="192"/>
                    </a:lnTo>
                    <a:close/>
                    <a:moveTo>
                      <a:pt x="307" y="0"/>
                    </a:moveTo>
                    <a:lnTo>
                      <a:pt x="0" y="0"/>
                    </a:lnTo>
                    <a:lnTo>
                      <a:pt x="0" y="191"/>
                    </a:lnTo>
                    <a:lnTo>
                      <a:pt x="307" y="191"/>
                    </a:lnTo>
                    <a:lnTo>
                      <a:pt x="307" y="0"/>
                    </a:lnTo>
                    <a:close/>
                  </a:path>
                </a:pathLst>
              </a:custGeom>
              <a:solidFill>
                <a:srgbClr val="FF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09" name="Google Shape;409;p52"/>
              <p:cNvSpPr/>
              <p:nvPr/>
            </p:nvSpPr>
            <p:spPr>
              <a:xfrm>
                <a:off x="1536" y="310"/>
                <a:ext cx="307" cy="2699"/>
              </a:xfrm>
              <a:custGeom>
                <a:rect b="b" l="l" r="r" t="t"/>
                <a:pathLst>
                  <a:path extrusionOk="0" h="2699" w="307">
                    <a:moveTo>
                      <a:pt x="307" y="2506"/>
                    </a:moveTo>
                    <a:lnTo>
                      <a:pt x="0" y="2506"/>
                    </a:lnTo>
                    <a:lnTo>
                      <a:pt x="0" y="2699"/>
                    </a:lnTo>
                    <a:lnTo>
                      <a:pt x="307" y="2699"/>
                    </a:lnTo>
                    <a:lnTo>
                      <a:pt x="307" y="2506"/>
                    </a:lnTo>
                    <a:moveTo>
                      <a:pt x="307" y="2199"/>
                    </a:moveTo>
                    <a:lnTo>
                      <a:pt x="0" y="2199"/>
                    </a:lnTo>
                    <a:lnTo>
                      <a:pt x="0" y="2505"/>
                    </a:lnTo>
                    <a:lnTo>
                      <a:pt x="307" y="2505"/>
                    </a:lnTo>
                    <a:lnTo>
                      <a:pt x="307" y="2199"/>
                    </a:lnTo>
                    <a:moveTo>
                      <a:pt x="307" y="2004"/>
                    </a:moveTo>
                    <a:lnTo>
                      <a:pt x="0" y="2004"/>
                    </a:lnTo>
                    <a:lnTo>
                      <a:pt x="0" y="2198"/>
                    </a:lnTo>
                    <a:lnTo>
                      <a:pt x="307" y="2198"/>
                    </a:lnTo>
                    <a:lnTo>
                      <a:pt x="307" y="2004"/>
                    </a:lnTo>
                    <a:moveTo>
                      <a:pt x="307" y="1697"/>
                    </a:moveTo>
                    <a:lnTo>
                      <a:pt x="0" y="1697"/>
                    </a:lnTo>
                    <a:lnTo>
                      <a:pt x="0" y="2003"/>
                    </a:lnTo>
                    <a:lnTo>
                      <a:pt x="307" y="2003"/>
                    </a:lnTo>
                    <a:lnTo>
                      <a:pt x="307" y="1697"/>
                    </a:lnTo>
                    <a:moveTo>
                      <a:pt x="307" y="1503"/>
                    </a:moveTo>
                    <a:lnTo>
                      <a:pt x="0" y="1503"/>
                    </a:lnTo>
                    <a:lnTo>
                      <a:pt x="0" y="1696"/>
                    </a:lnTo>
                    <a:lnTo>
                      <a:pt x="307" y="1696"/>
                    </a:lnTo>
                    <a:lnTo>
                      <a:pt x="307" y="1503"/>
                    </a:lnTo>
                    <a:moveTo>
                      <a:pt x="307" y="1195"/>
                    </a:moveTo>
                    <a:lnTo>
                      <a:pt x="0" y="1195"/>
                    </a:lnTo>
                    <a:lnTo>
                      <a:pt x="0" y="1502"/>
                    </a:lnTo>
                    <a:lnTo>
                      <a:pt x="307" y="1502"/>
                    </a:lnTo>
                    <a:lnTo>
                      <a:pt x="307" y="1195"/>
                    </a:lnTo>
                    <a:moveTo>
                      <a:pt x="307" y="1001"/>
                    </a:moveTo>
                    <a:lnTo>
                      <a:pt x="0" y="1001"/>
                    </a:lnTo>
                    <a:lnTo>
                      <a:pt x="0" y="1194"/>
                    </a:lnTo>
                    <a:lnTo>
                      <a:pt x="307" y="1194"/>
                    </a:lnTo>
                    <a:lnTo>
                      <a:pt x="307" y="1001"/>
                    </a:lnTo>
                    <a:moveTo>
                      <a:pt x="307" y="694"/>
                    </a:moveTo>
                    <a:lnTo>
                      <a:pt x="0" y="694"/>
                    </a:lnTo>
                    <a:lnTo>
                      <a:pt x="0" y="1000"/>
                    </a:lnTo>
                    <a:lnTo>
                      <a:pt x="307" y="1000"/>
                    </a:lnTo>
                    <a:lnTo>
                      <a:pt x="307" y="694"/>
                    </a:lnTo>
                    <a:moveTo>
                      <a:pt x="307" y="499"/>
                    </a:moveTo>
                    <a:lnTo>
                      <a:pt x="0" y="499"/>
                    </a:lnTo>
                    <a:lnTo>
                      <a:pt x="0" y="693"/>
                    </a:lnTo>
                    <a:lnTo>
                      <a:pt x="307" y="693"/>
                    </a:lnTo>
                    <a:lnTo>
                      <a:pt x="307" y="499"/>
                    </a:lnTo>
                    <a:moveTo>
                      <a:pt x="307" y="192"/>
                    </a:moveTo>
                    <a:lnTo>
                      <a:pt x="0" y="192"/>
                    </a:lnTo>
                    <a:lnTo>
                      <a:pt x="0" y="498"/>
                    </a:lnTo>
                    <a:lnTo>
                      <a:pt x="307" y="498"/>
                    </a:lnTo>
                    <a:lnTo>
                      <a:pt x="307" y="192"/>
                    </a:lnTo>
                    <a:moveTo>
                      <a:pt x="307" y="0"/>
                    </a:moveTo>
                    <a:lnTo>
                      <a:pt x="0" y="0"/>
                    </a:lnTo>
                    <a:lnTo>
                      <a:pt x="0" y="191"/>
                    </a:lnTo>
                    <a:lnTo>
                      <a:pt x="307" y="19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10" name="Google Shape;410;p52"/>
              <p:cNvSpPr/>
              <p:nvPr/>
            </p:nvSpPr>
            <p:spPr>
              <a:xfrm>
                <a:off x="1536" y="501"/>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11" name="Google Shape;411;p52"/>
              <p:cNvSpPr/>
              <p:nvPr/>
            </p:nvSpPr>
            <p:spPr>
              <a:xfrm>
                <a:off x="1536" y="501"/>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12" name="Google Shape;412;p52"/>
              <p:cNvSpPr/>
              <p:nvPr/>
            </p:nvSpPr>
            <p:spPr>
              <a:xfrm>
                <a:off x="1536" y="1003"/>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13" name="Google Shape;413;p52"/>
              <p:cNvSpPr/>
              <p:nvPr/>
            </p:nvSpPr>
            <p:spPr>
              <a:xfrm>
                <a:off x="1536" y="1003"/>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14" name="Google Shape;414;p52"/>
              <p:cNvSpPr/>
              <p:nvPr/>
            </p:nvSpPr>
            <p:spPr>
              <a:xfrm>
                <a:off x="1536" y="1504"/>
                <a:ext cx="307" cy="309"/>
              </a:xfrm>
              <a:custGeom>
                <a:rect b="b" l="l" r="r" t="t"/>
                <a:pathLst>
                  <a:path extrusionOk="0" h="309" w="307">
                    <a:moveTo>
                      <a:pt x="307" y="308"/>
                    </a:moveTo>
                    <a:lnTo>
                      <a:pt x="0" y="308"/>
                    </a:lnTo>
                    <a:lnTo>
                      <a:pt x="0" y="309"/>
                    </a:lnTo>
                    <a:lnTo>
                      <a:pt x="307" y="309"/>
                    </a:lnTo>
                    <a:lnTo>
                      <a:pt x="307" y="308"/>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15" name="Google Shape;415;p52"/>
              <p:cNvSpPr/>
              <p:nvPr/>
            </p:nvSpPr>
            <p:spPr>
              <a:xfrm>
                <a:off x="1536" y="1504"/>
                <a:ext cx="307" cy="309"/>
              </a:xfrm>
              <a:custGeom>
                <a:rect b="b" l="l" r="r" t="t"/>
                <a:pathLst>
                  <a:path extrusionOk="0" h="309" w="307">
                    <a:moveTo>
                      <a:pt x="307" y="308"/>
                    </a:moveTo>
                    <a:lnTo>
                      <a:pt x="0" y="308"/>
                    </a:lnTo>
                    <a:lnTo>
                      <a:pt x="0" y="309"/>
                    </a:lnTo>
                    <a:lnTo>
                      <a:pt x="307" y="309"/>
                    </a:lnTo>
                    <a:lnTo>
                      <a:pt x="307" y="308"/>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16" name="Google Shape;416;p52"/>
              <p:cNvSpPr/>
              <p:nvPr/>
            </p:nvSpPr>
            <p:spPr>
              <a:xfrm>
                <a:off x="1536" y="2006"/>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17" name="Google Shape;417;p52"/>
              <p:cNvSpPr/>
              <p:nvPr/>
            </p:nvSpPr>
            <p:spPr>
              <a:xfrm>
                <a:off x="1536" y="2006"/>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18" name="Google Shape;418;p52"/>
              <p:cNvSpPr/>
              <p:nvPr/>
            </p:nvSpPr>
            <p:spPr>
              <a:xfrm>
                <a:off x="1536" y="2508"/>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19" name="Google Shape;419;p52"/>
              <p:cNvSpPr/>
              <p:nvPr/>
            </p:nvSpPr>
            <p:spPr>
              <a:xfrm>
                <a:off x="1536" y="2508"/>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20" name="Google Shape;420;p52"/>
              <p:cNvSpPr/>
              <p:nvPr/>
            </p:nvSpPr>
            <p:spPr>
              <a:xfrm>
                <a:off x="1536" y="3010"/>
                <a:ext cx="307" cy="693"/>
              </a:xfrm>
              <a:custGeom>
                <a:rect b="b" l="l" r="r" t="t"/>
                <a:pathLst>
                  <a:path extrusionOk="0" h="693" w="307">
                    <a:moveTo>
                      <a:pt x="307" y="502"/>
                    </a:moveTo>
                    <a:lnTo>
                      <a:pt x="0" y="502"/>
                    </a:lnTo>
                    <a:lnTo>
                      <a:pt x="0" y="693"/>
                    </a:lnTo>
                    <a:lnTo>
                      <a:pt x="307" y="693"/>
                    </a:lnTo>
                    <a:lnTo>
                      <a:pt x="307" y="502"/>
                    </a:lnTo>
                    <a:close/>
                    <a:moveTo>
                      <a:pt x="307" y="307"/>
                    </a:moveTo>
                    <a:lnTo>
                      <a:pt x="0" y="307"/>
                    </a:lnTo>
                    <a:lnTo>
                      <a:pt x="0" y="501"/>
                    </a:lnTo>
                    <a:lnTo>
                      <a:pt x="307" y="501"/>
                    </a:lnTo>
                    <a:lnTo>
                      <a:pt x="307" y="307"/>
                    </a:lnTo>
                    <a:close/>
                    <a:moveTo>
                      <a:pt x="307" y="0"/>
                    </a:moveTo>
                    <a:lnTo>
                      <a:pt x="0" y="0"/>
                    </a:lnTo>
                    <a:lnTo>
                      <a:pt x="0" y="306"/>
                    </a:lnTo>
                    <a:lnTo>
                      <a:pt x="307" y="306"/>
                    </a:lnTo>
                    <a:lnTo>
                      <a:pt x="307" y="0"/>
                    </a:lnTo>
                    <a:close/>
                  </a:path>
                </a:pathLst>
              </a:custGeom>
              <a:solidFill>
                <a:srgbClr val="FF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21" name="Google Shape;421;p52"/>
              <p:cNvSpPr/>
              <p:nvPr/>
            </p:nvSpPr>
            <p:spPr>
              <a:xfrm>
                <a:off x="1536" y="3010"/>
                <a:ext cx="307" cy="693"/>
              </a:xfrm>
              <a:custGeom>
                <a:rect b="b" l="l" r="r" t="t"/>
                <a:pathLst>
                  <a:path extrusionOk="0" h="693" w="307">
                    <a:moveTo>
                      <a:pt x="307" y="502"/>
                    </a:moveTo>
                    <a:lnTo>
                      <a:pt x="0" y="502"/>
                    </a:lnTo>
                    <a:lnTo>
                      <a:pt x="0" y="693"/>
                    </a:lnTo>
                    <a:lnTo>
                      <a:pt x="307" y="693"/>
                    </a:lnTo>
                    <a:lnTo>
                      <a:pt x="307" y="502"/>
                    </a:lnTo>
                    <a:moveTo>
                      <a:pt x="307" y="307"/>
                    </a:moveTo>
                    <a:lnTo>
                      <a:pt x="0" y="307"/>
                    </a:lnTo>
                    <a:lnTo>
                      <a:pt x="0" y="501"/>
                    </a:lnTo>
                    <a:lnTo>
                      <a:pt x="307" y="501"/>
                    </a:lnTo>
                    <a:lnTo>
                      <a:pt x="307" y="307"/>
                    </a:lnTo>
                    <a:moveTo>
                      <a:pt x="307" y="0"/>
                    </a:moveTo>
                    <a:lnTo>
                      <a:pt x="0" y="0"/>
                    </a:lnTo>
                    <a:lnTo>
                      <a:pt x="0" y="306"/>
                    </a:lnTo>
                    <a:lnTo>
                      <a:pt x="307" y="306"/>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22" name="Google Shape;422;p52"/>
              <p:cNvSpPr/>
              <p:nvPr/>
            </p:nvSpPr>
            <p:spPr>
              <a:xfrm>
                <a:off x="1536" y="3009"/>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23" name="Google Shape;423;p52"/>
              <p:cNvSpPr/>
              <p:nvPr/>
            </p:nvSpPr>
            <p:spPr>
              <a:xfrm>
                <a:off x="1536" y="3009"/>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24" name="Google Shape;424;p52"/>
              <p:cNvSpPr/>
              <p:nvPr/>
            </p:nvSpPr>
            <p:spPr>
              <a:xfrm>
                <a:off x="1536" y="307"/>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25" name="Google Shape;425;p52"/>
              <p:cNvSpPr/>
              <p:nvPr/>
            </p:nvSpPr>
            <p:spPr>
              <a:xfrm>
                <a:off x="1536" y="307"/>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26" name="Google Shape;426;p52"/>
              <p:cNvSpPr/>
              <p:nvPr/>
            </p:nvSpPr>
            <p:spPr>
              <a:xfrm>
                <a:off x="1536" y="3511"/>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27" name="Google Shape;427;p52"/>
              <p:cNvSpPr/>
              <p:nvPr/>
            </p:nvSpPr>
            <p:spPr>
              <a:xfrm>
                <a:off x="1536" y="3511"/>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28" name="Google Shape;428;p52"/>
              <p:cNvSpPr/>
              <p:nvPr/>
            </p:nvSpPr>
            <p:spPr>
              <a:xfrm>
                <a:off x="1536" y="3703"/>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29" name="Google Shape;429;p52"/>
              <p:cNvSpPr/>
              <p:nvPr/>
            </p:nvSpPr>
            <p:spPr>
              <a:xfrm>
                <a:off x="1536" y="3703"/>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30" name="Google Shape;430;p52"/>
              <p:cNvSpPr/>
              <p:nvPr/>
            </p:nvSpPr>
            <p:spPr>
              <a:xfrm>
                <a:off x="2150" y="310"/>
                <a:ext cx="308" cy="2699"/>
              </a:xfrm>
              <a:custGeom>
                <a:rect b="b" l="l" r="r" t="t"/>
                <a:pathLst>
                  <a:path extrusionOk="0" h="2699" w="308">
                    <a:moveTo>
                      <a:pt x="308" y="2506"/>
                    </a:moveTo>
                    <a:lnTo>
                      <a:pt x="0" y="2506"/>
                    </a:lnTo>
                    <a:lnTo>
                      <a:pt x="0" y="2699"/>
                    </a:lnTo>
                    <a:lnTo>
                      <a:pt x="308" y="2699"/>
                    </a:lnTo>
                    <a:lnTo>
                      <a:pt x="308" y="2506"/>
                    </a:lnTo>
                    <a:close/>
                    <a:moveTo>
                      <a:pt x="308" y="2199"/>
                    </a:moveTo>
                    <a:lnTo>
                      <a:pt x="0" y="2199"/>
                    </a:lnTo>
                    <a:lnTo>
                      <a:pt x="0" y="2505"/>
                    </a:lnTo>
                    <a:lnTo>
                      <a:pt x="308" y="2505"/>
                    </a:lnTo>
                    <a:lnTo>
                      <a:pt x="308" y="2199"/>
                    </a:lnTo>
                    <a:close/>
                    <a:moveTo>
                      <a:pt x="308" y="2004"/>
                    </a:moveTo>
                    <a:lnTo>
                      <a:pt x="0" y="2004"/>
                    </a:lnTo>
                    <a:lnTo>
                      <a:pt x="0" y="2198"/>
                    </a:lnTo>
                    <a:lnTo>
                      <a:pt x="308" y="2198"/>
                    </a:lnTo>
                    <a:lnTo>
                      <a:pt x="308" y="2004"/>
                    </a:lnTo>
                    <a:close/>
                    <a:moveTo>
                      <a:pt x="308" y="1697"/>
                    </a:moveTo>
                    <a:lnTo>
                      <a:pt x="0" y="1697"/>
                    </a:lnTo>
                    <a:lnTo>
                      <a:pt x="0" y="2003"/>
                    </a:lnTo>
                    <a:lnTo>
                      <a:pt x="308" y="2003"/>
                    </a:lnTo>
                    <a:lnTo>
                      <a:pt x="308" y="1697"/>
                    </a:lnTo>
                    <a:close/>
                    <a:moveTo>
                      <a:pt x="308" y="1503"/>
                    </a:moveTo>
                    <a:lnTo>
                      <a:pt x="0" y="1503"/>
                    </a:lnTo>
                    <a:lnTo>
                      <a:pt x="0" y="1696"/>
                    </a:lnTo>
                    <a:lnTo>
                      <a:pt x="308" y="1696"/>
                    </a:lnTo>
                    <a:lnTo>
                      <a:pt x="308" y="1503"/>
                    </a:lnTo>
                    <a:close/>
                    <a:moveTo>
                      <a:pt x="308" y="1195"/>
                    </a:moveTo>
                    <a:lnTo>
                      <a:pt x="0" y="1195"/>
                    </a:lnTo>
                    <a:lnTo>
                      <a:pt x="0" y="1502"/>
                    </a:lnTo>
                    <a:lnTo>
                      <a:pt x="308" y="1502"/>
                    </a:lnTo>
                    <a:lnTo>
                      <a:pt x="308" y="1195"/>
                    </a:lnTo>
                    <a:close/>
                    <a:moveTo>
                      <a:pt x="308" y="1001"/>
                    </a:moveTo>
                    <a:lnTo>
                      <a:pt x="0" y="1001"/>
                    </a:lnTo>
                    <a:lnTo>
                      <a:pt x="0" y="1194"/>
                    </a:lnTo>
                    <a:lnTo>
                      <a:pt x="308" y="1194"/>
                    </a:lnTo>
                    <a:lnTo>
                      <a:pt x="308" y="1001"/>
                    </a:lnTo>
                    <a:close/>
                    <a:moveTo>
                      <a:pt x="308" y="694"/>
                    </a:moveTo>
                    <a:lnTo>
                      <a:pt x="0" y="694"/>
                    </a:lnTo>
                    <a:lnTo>
                      <a:pt x="0" y="1000"/>
                    </a:lnTo>
                    <a:lnTo>
                      <a:pt x="308" y="1000"/>
                    </a:lnTo>
                    <a:lnTo>
                      <a:pt x="308" y="694"/>
                    </a:lnTo>
                    <a:close/>
                    <a:moveTo>
                      <a:pt x="308" y="499"/>
                    </a:moveTo>
                    <a:lnTo>
                      <a:pt x="0" y="499"/>
                    </a:lnTo>
                    <a:lnTo>
                      <a:pt x="0" y="693"/>
                    </a:lnTo>
                    <a:lnTo>
                      <a:pt x="308" y="693"/>
                    </a:lnTo>
                    <a:lnTo>
                      <a:pt x="308" y="499"/>
                    </a:lnTo>
                    <a:close/>
                    <a:moveTo>
                      <a:pt x="308" y="192"/>
                    </a:moveTo>
                    <a:lnTo>
                      <a:pt x="0" y="192"/>
                    </a:lnTo>
                    <a:lnTo>
                      <a:pt x="0" y="498"/>
                    </a:lnTo>
                    <a:lnTo>
                      <a:pt x="308" y="498"/>
                    </a:lnTo>
                    <a:lnTo>
                      <a:pt x="308" y="192"/>
                    </a:lnTo>
                    <a:close/>
                    <a:moveTo>
                      <a:pt x="308" y="0"/>
                    </a:moveTo>
                    <a:lnTo>
                      <a:pt x="0" y="0"/>
                    </a:lnTo>
                    <a:lnTo>
                      <a:pt x="0" y="191"/>
                    </a:lnTo>
                    <a:lnTo>
                      <a:pt x="308" y="191"/>
                    </a:lnTo>
                    <a:lnTo>
                      <a:pt x="308" y="0"/>
                    </a:lnTo>
                    <a:close/>
                  </a:path>
                </a:pathLst>
              </a:custGeom>
              <a:solidFill>
                <a:srgbClr val="FF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31" name="Google Shape;431;p52"/>
              <p:cNvSpPr/>
              <p:nvPr/>
            </p:nvSpPr>
            <p:spPr>
              <a:xfrm>
                <a:off x="2150" y="310"/>
                <a:ext cx="308" cy="2699"/>
              </a:xfrm>
              <a:custGeom>
                <a:rect b="b" l="l" r="r" t="t"/>
                <a:pathLst>
                  <a:path extrusionOk="0" h="2699" w="308">
                    <a:moveTo>
                      <a:pt x="308" y="2506"/>
                    </a:moveTo>
                    <a:lnTo>
                      <a:pt x="0" y="2506"/>
                    </a:lnTo>
                    <a:lnTo>
                      <a:pt x="0" y="2699"/>
                    </a:lnTo>
                    <a:lnTo>
                      <a:pt x="308" y="2699"/>
                    </a:lnTo>
                    <a:lnTo>
                      <a:pt x="308" y="2506"/>
                    </a:lnTo>
                    <a:moveTo>
                      <a:pt x="308" y="2199"/>
                    </a:moveTo>
                    <a:lnTo>
                      <a:pt x="0" y="2199"/>
                    </a:lnTo>
                    <a:lnTo>
                      <a:pt x="0" y="2505"/>
                    </a:lnTo>
                    <a:lnTo>
                      <a:pt x="308" y="2505"/>
                    </a:lnTo>
                    <a:lnTo>
                      <a:pt x="308" y="2199"/>
                    </a:lnTo>
                    <a:moveTo>
                      <a:pt x="308" y="2004"/>
                    </a:moveTo>
                    <a:lnTo>
                      <a:pt x="0" y="2004"/>
                    </a:lnTo>
                    <a:lnTo>
                      <a:pt x="0" y="2198"/>
                    </a:lnTo>
                    <a:lnTo>
                      <a:pt x="308" y="2198"/>
                    </a:lnTo>
                    <a:lnTo>
                      <a:pt x="308" y="2004"/>
                    </a:lnTo>
                    <a:moveTo>
                      <a:pt x="308" y="1697"/>
                    </a:moveTo>
                    <a:lnTo>
                      <a:pt x="0" y="1697"/>
                    </a:lnTo>
                    <a:lnTo>
                      <a:pt x="0" y="2003"/>
                    </a:lnTo>
                    <a:lnTo>
                      <a:pt x="308" y="2003"/>
                    </a:lnTo>
                    <a:lnTo>
                      <a:pt x="308" y="1697"/>
                    </a:lnTo>
                    <a:moveTo>
                      <a:pt x="308" y="1503"/>
                    </a:moveTo>
                    <a:lnTo>
                      <a:pt x="0" y="1503"/>
                    </a:lnTo>
                    <a:lnTo>
                      <a:pt x="0" y="1696"/>
                    </a:lnTo>
                    <a:lnTo>
                      <a:pt x="308" y="1696"/>
                    </a:lnTo>
                    <a:lnTo>
                      <a:pt x="308" y="1503"/>
                    </a:lnTo>
                    <a:moveTo>
                      <a:pt x="308" y="1195"/>
                    </a:moveTo>
                    <a:lnTo>
                      <a:pt x="0" y="1195"/>
                    </a:lnTo>
                    <a:lnTo>
                      <a:pt x="0" y="1502"/>
                    </a:lnTo>
                    <a:lnTo>
                      <a:pt x="308" y="1502"/>
                    </a:lnTo>
                    <a:lnTo>
                      <a:pt x="308" y="1195"/>
                    </a:lnTo>
                    <a:moveTo>
                      <a:pt x="308" y="1001"/>
                    </a:moveTo>
                    <a:lnTo>
                      <a:pt x="0" y="1001"/>
                    </a:lnTo>
                    <a:lnTo>
                      <a:pt x="0" y="1194"/>
                    </a:lnTo>
                    <a:lnTo>
                      <a:pt x="308" y="1194"/>
                    </a:lnTo>
                    <a:lnTo>
                      <a:pt x="308" y="1001"/>
                    </a:lnTo>
                    <a:moveTo>
                      <a:pt x="308" y="694"/>
                    </a:moveTo>
                    <a:lnTo>
                      <a:pt x="0" y="694"/>
                    </a:lnTo>
                    <a:lnTo>
                      <a:pt x="0" y="1000"/>
                    </a:lnTo>
                    <a:lnTo>
                      <a:pt x="308" y="1000"/>
                    </a:lnTo>
                    <a:lnTo>
                      <a:pt x="308" y="694"/>
                    </a:lnTo>
                    <a:moveTo>
                      <a:pt x="308" y="499"/>
                    </a:moveTo>
                    <a:lnTo>
                      <a:pt x="0" y="499"/>
                    </a:lnTo>
                    <a:lnTo>
                      <a:pt x="0" y="693"/>
                    </a:lnTo>
                    <a:lnTo>
                      <a:pt x="308" y="693"/>
                    </a:lnTo>
                    <a:lnTo>
                      <a:pt x="308" y="499"/>
                    </a:lnTo>
                    <a:moveTo>
                      <a:pt x="308" y="192"/>
                    </a:moveTo>
                    <a:lnTo>
                      <a:pt x="0" y="192"/>
                    </a:lnTo>
                    <a:lnTo>
                      <a:pt x="0" y="498"/>
                    </a:lnTo>
                    <a:lnTo>
                      <a:pt x="308" y="498"/>
                    </a:lnTo>
                    <a:lnTo>
                      <a:pt x="308" y="192"/>
                    </a:lnTo>
                    <a:moveTo>
                      <a:pt x="308" y="0"/>
                    </a:moveTo>
                    <a:lnTo>
                      <a:pt x="0" y="0"/>
                    </a:lnTo>
                    <a:lnTo>
                      <a:pt x="0" y="191"/>
                    </a:lnTo>
                    <a:lnTo>
                      <a:pt x="308" y="191"/>
                    </a:lnTo>
                    <a:lnTo>
                      <a:pt x="3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32" name="Google Shape;432;p52"/>
              <p:cNvSpPr/>
              <p:nvPr/>
            </p:nvSpPr>
            <p:spPr>
              <a:xfrm>
                <a:off x="2150" y="501"/>
                <a:ext cx="308" cy="308"/>
              </a:xfrm>
              <a:custGeom>
                <a:rect b="b" l="l" r="r" t="t"/>
                <a:pathLst>
                  <a:path extrusionOk="0" h="308" w="308">
                    <a:moveTo>
                      <a:pt x="308" y="307"/>
                    </a:moveTo>
                    <a:lnTo>
                      <a:pt x="0" y="307"/>
                    </a:lnTo>
                    <a:lnTo>
                      <a:pt x="0" y="308"/>
                    </a:lnTo>
                    <a:lnTo>
                      <a:pt x="308" y="308"/>
                    </a:lnTo>
                    <a:lnTo>
                      <a:pt x="308" y="307"/>
                    </a:lnTo>
                    <a:close/>
                    <a:moveTo>
                      <a:pt x="308" y="0"/>
                    </a:moveTo>
                    <a:lnTo>
                      <a:pt x="0" y="0"/>
                    </a:lnTo>
                    <a:lnTo>
                      <a:pt x="0" y="1"/>
                    </a:lnTo>
                    <a:lnTo>
                      <a:pt x="308" y="1"/>
                    </a:lnTo>
                    <a:lnTo>
                      <a:pt x="308"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33" name="Google Shape;433;p52"/>
              <p:cNvSpPr/>
              <p:nvPr/>
            </p:nvSpPr>
            <p:spPr>
              <a:xfrm>
                <a:off x="2150" y="501"/>
                <a:ext cx="308" cy="308"/>
              </a:xfrm>
              <a:custGeom>
                <a:rect b="b" l="l" r="r" t="t"/>
                <a:pathLst>
                  <a:path extrusionOk="0" h="308" w="308">
                    <a:moveTo>
                      <a:pt x="308" y="307"/>
                    </a:moveTo>
                    <a:lnTo>
                      <a:pt x="0" y="307"/>
                    </a:lnTo>
                    <a:lnTo>
                      <a:pt x="0" y="308"/>
                    </a:lnTo>
                    <a:lnTo>
                      <a:pt x="308" y="308"/>
                    </a:lnTo>
                    <a:lnTo>
                      <a:pt x="308" y="307"/>
                    </a:lnTo>
                    <a:moveTo>
                      <a:pt x="308" y="0"/>
                    </a:moveTo>
                    <a:lnTo>
                      <a:pt x="0" y="0"/>
                    </a:lnTo>
                    <a:lnTo>
                      <a:pt x="0" y="1"/>
                    </a:lnTo>
                    <a:lnTo>
                      <a:pt x="308" y="1"/>
                    </a:lnTo>
                    <a:lnTo>
                      <a:pt x="3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34" name="Google Shape;434;p52"/>
              <p:cNvSpPr/>
              <p:nvPr/>
            </p:nvSpPr>
            <p:spPr>
              <a:xfrm>
                <a:off x="2150" y="1003"/>
                <a:ext cx="308" cy="308"/>
              </a:xfrm>
              <a:custGeom>
                <a:rect b="b" l="l" r="r" t="t"/>
                <a:pathLst>
                  <a:path extrusionOk="0" h="308" w="308">
                    <a:moveTo>
                      <a:pt x="308" y="307"/>
                    </a:moveTo>
                    <a:lnTo>
                      <a:pt x="0" y="307"/>
                    </a:lnTo>
                    <a:lnTo>
                      <a:pt x="0" y="308"/>
                    </a:lnTo>
                    <a:lnTo>
                      <a:pt x="308" y="308"/>
                    </a:lnTo>
                    <a:lnTo>
                      <a:pt x="308" y="307"/>
                    </a:lnTo>
                    <a:close/>
                    <a:moveTo>
                      <a:pt x="308" y="0"/>
                    </a:moveTo>
                    <a:lnTo>
                      <a:pt x="0" y="0"/>
                    </a:lnTo>
                    <a:lnTo>
                      <a:pt x="0" y="1"/>
                    </a:lnTo>
                    <a:lnTo>
                      <a:pt x="308" y="1"/>
                    </a:lnTo>
                    <a:lnTo>
                      <a:pt x="308"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35" name="Google Shape;435;p52"/>
              <p:cNvSpPr/>
              <p:nvPr/>
            </p:nvSpPr>
            <p:spPr>
              <a:xfrm>
                <a:off x="2150" y="1003"/>
                <a:ext cx="308" cy="308"/>
              </a:xfrm>
              <a:custGeom>
                <a:rect b="b" l="l" r="r" t="t"/>
                <a:pathLst>
                  <a:path extrusionOk="0" h="308" w="308">
                    <a:moveTo>
                      <a:pt x="308" y="307"/>
                    </a:moveTo>
                    <a:lnTo>
                      <a:pt x="0" y="307"/>
                    </a:lnTo>
                    <a:lnTo>
                      <a:pt x="0" y="308"/>
                    </a:lnTo>
                    <a:lnTo>
                      <a:pt x="308" y="308"/>
                    </a:lnTo>
                    <a:lnTo>
                      <a:pt x="308" y="307"/>
                    </a:lnTo>
                    <a:moveTo>
                      <a:pt x="308" y="0"/>
                    </a:moveTo>
                    <a:lnTo>
                      <a:pt x="0" y="0"/>
                    </a:lnTo>
                    <a:lnTo>
                      <a:pt x="0" y="1"/>
                    </a:lnTo>
                    <a:lnTo>
                      <a:pt x="308" y="1"/>
                    </a:lnTo>
                    <a:lnTo>
                      <a:pt x="3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36" name="Google Shape;436;p52"/>
              <p:cNvSpPr/>
              <p:nvPr/>
            </p:nvSpPr>
            <p:spPr>
              <a:xfrm>
                <a:off x="2150" y="1504"/>
                <a:ext cx="308" cy="309"/>
              </a:xfrm>
              <a:custGeom>
                <a:rect b="b" l="l" r="r" t="t"/>
                <a:pathLst>
                  <a:path extrusionOk="0" h="309" w="308">
                    <a:moveTo>
                      <a:pt x="308" y="308"/>
                    </a:moveTo>
                    <a:lnTo>
                      <a:pt x="0" y="308"/>
                    </a:lnTo>
                    <a:lnTo>
                      <a:pt x="0" y="309"/>
                    </a:lnTo>
                    <a:lnTo>
                      <a:pt x="308" y="309"/>
                    </a:lnTo>
                    <a:lnTo>
                      <a:pt x="308" y="308"/>
                    </a:lnTo>
                    <a:close/>
                    <a:moveTo>
                      <a:pt x="308" y="0"/>
                    </a:moveTo>
                    <a:lnTo>
                      <a:pt x="0" y="0"/>
                    </a:lnTo>
                    <a:lnTo>
                      <a:pt x="0" y="1"/>
                    </a:lnTo>
                    <a:lnTo>
                      <a:pt x="308" y="1"/>
                    </a:lnTo>
                    <a:lnTo>
                      <a:pt x="308"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37" name="Google Shape;437;p52"/>
              <p:cNvSpPr/>
              <p:nvPr/>
            </p:nvSpPr>
            <p:spPr>
              <a:xfrm>
                <a:off x="2150" y="1504"/>
                <a:ext cx="308" cy="309"/>
              </a:xfrm>
              <a:custGeom>
                <a:rect b="b" l="l" r="r" t="t"/>
                <a:pathLst>
                  <a:path extrusionOk="0" h="309" w="308">
                    <a:moveTo>
                      <a:pt x="308" y="308"/>
                    </a:moveTo>
                    <a:lnTo>
                      <a:pt x="0" y="308"/>
                    </a:lnTo>
                    <a:lnTo>
                      <a:pt x="0" y="309"/>
                    </a:lnTo>
                    <a:lnTo>
                      <a:pt x="308" y="309"/>
                    </a:lnTo>
                    <a:lnTo>
                      <a:pt x="308" y="308"/>
                    </a:lnTo>
                    <a:moveTo>
                      <a:pt x="308" y="0"/>
                    </a:moveTo>
                    <a:lnTo>
                      <a:pt x="0" y="0"/>
                    </a:lnTo>
                    <a:lnTo>
                      <a:pt x="0" y="1"/>
                    </a:lnTo>
                    <a:lnTo>
                      <a:pt x="308" y="1"/>
                    </a:lnTo>
                    <a:lnTo>
                      <a:pt x="3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38" name="Google Shape;438;p52"/>
              <p:cNvSpPr/>
              <p:nvPr/>
            </p:nvSpPr>
            <p:spPr>
              <a:xfrm>
                <a:off x="2150" y="2006"/>
                <a:ext cx="308" cy="308"/>
              </a:xfrm>
              <a:custGeom>
                <a:rect b="b" l="l" r="r" t="t"/>
                <a:pathLst>
                  <a:path extrusionOk="0" h="308" w="308">
                    <a:moveTo>
                      <a:pt x="308" y="307"/>
                    </a:moveTo>
                    <a:lnTo>
                      <a:pt x="0" y="307"/>
                    </a:lnTo>
                    <a:lnTo>
                      <a:pt x="0" y="308"/>
                    </a:lnTo>
                    <a:lnTo>
                      <a:pt x="308" y="308"/>
                    </a:lnTo>
                    <a:lnTo>
                      <a:pt x="308" y="307"/>
                    </a:lnTo>
                    <a:close/>
                    <a:moveTo>
                      <a:pt x="308" y="0"/>
                    </a:moveTo>
                    <a:lnTo>
                      <a:pt x="0" y="0"/>
                    </a:lnTo>
                    <a:lnTo>
                      <a:pt x="0" y="1"/>
                    </a:lnTo>
                    <a:lnTo>
                      <a:pt x="308" y="1"/>
                    </a:lnTo>
                    <a:lnTo>
                      <a:pt x="308"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39" name="Google Shape;439;p52"/>
              <p:cNvSpPr/>
              <p:nvPr/>
            </p:nvSpPr>
            <p:spPr>
              <a:xfrm>
                <a:off x="2150" y="2006"/>
                <a:ext cx="308" cy="308"/>
              </a:xfrm>
              <a:custGeom>
                <a:rect b="b" l="l" r="r" t="t"/>
                <a:pathLst>
                  <a:path extrusionOk="0" h="308" w="308">
                    <a:moveTo>
                      <a:pt x="308" y="307"/>
                    </a:moveTo>
                    <a:lnTo>
                      <a:pt x="0" y="307"/>
                    </a:lnTo>
                    <a:lnTo>
                      <a:pt x="0" y="308"/>
                    </a:lnTo>
                    <a:lnTo>
                      <a:pt x="308" y="308"/>
                    </a:lnTo>
                    <a:lnTo>
                      <a:pt x="308" y="307"/>
                    </a:lnTo>
                    <a:moveTo>
                      <a:pt x="308" y="0"/>
                    </a:moveTo>
                    <a:lnTo>
                      <a:pt x="0" y="0"/>
                    </a:lnTo>
                    <a:lnTo>
                      <a:pt x="0" y="1"/>
                    </a:lnTo>
                    <a:lnTo>
                      <a:pt x="308" y="1"/>
                    </a:lnTo>
                    <a:lnTo>
                      <a:pt x="3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40" name="Google Shape;440;p52"/>
              <p:cNvSpPr/>
              <p:nvPr/>
            </p:nvSpPr>
            <p:spPr>
              <a:xfrm>
                <a:off x="2150" y="2508"/>
                <a:ext cx="308" cy="308"/>
              </a:xfrm>
              <a:custGeom>
                <a:rect b="b" l="l" r="r" t="t"/>
                <a:pathLst>
                  <a:path extrusionOk="0" h="308" w="308">
                    <a:moveTo>
                      <a:pt x="308" y="307"/>
                    </a:moveTo>
                    <a:lnTo>
                      <a:pt x="0" y="307"/>
                    </a:lnTo>
                    <a:lnTo>
                      <a:pt x="0" y="308"/>
                    </a:lnTo>
                    <a:lnTo>
                      <a:pt x="308" y="308"/>
                    </a:lnTo>
                    <a:lnTo>
                      <a:pt x="308" y="307"/>
                    </a:lnTo>
                    <a:close/>
                    <a:moveTo>
                      <a:pt x="308" y="0"/>
                    </a:moveTo>
                    <a:lnTo>
                      <a:pt x="0" y="0"/>
                    </a:lnTo>
                    <a:lnTo>
                      <a:pt x="0" y="1"/>
                    </a:lnTo>
                    <a:lnTo>
                      <a:pt x="308" y="1"/>
                    </a:lnTo>
                    <a:lnTo>
                      <a:pt x="308"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41" name="Google Shape;441;p52"/>
              <p:cNvSpPr/>
              <p:nvPr/>
            </p:nvSpPr>
            <p:spPr>
              <a:xfrm>
                <a:off x="2150" y="2508"/>
                <a:ext cx="308" cy="308"/>
              </a:xfrm>
              <a:custGeom>
                <a:rect b="b" l="l" r="r" t="t"/>
                <a:pathLst>
                  <a:path extrusionOk="0" h="308" w="308">
                    <a:moveTo>
                      <a:pt x="308" y="307"/>
                    </a:moveTo>
                    <a:lnTo>
                      <a:pt x="0" y="307"/>
                    </a:lnTo>
                    <a:lnTo>
                      <a:pt x="0" y="308"/>
                    </a:lnTo>
                    <a:lnTo>
                      <a:pt x="308" y="308"/>
                    </a:lnTo>
                    <a:lnTo>
                      <a:pt x="308" y="307"/>
                    </a:lnTo>
                    <a:moveTo>
                      <a:pt x="308" y="0"/>
                    </a:moveTo>
                    <a:lnTo>
                      <a:pt x="0" y="0"/>
                    </a:lnTo>
                    <a:lnTo>
                      <a:pt x="0" y="1"/>
                    </a:lnTo>
                    <a:lnTo>
                      <a:pt x="308" y="1"/>
                    </a:lnTo>
                    <a:lnTo>
                      <a:pt x="3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42" name="Google Shape;442;p52"/>
              <p:cNvSpPr/>
              <p:nvPr/>
            </p:nvSpPr>
            <p:spPr>
              <a:xfrm>
                <a:off x="2150" y="3010"/>
                <a:ext cx="308" cy="693"/>
              </a:xfrm>
              <a:custGeom>
                <a:rect b="b" l="l" r="r" t="t"/>
                <a:pathLst>
                  <a:path extrusionOk="0" h="693" w="308">
                    <a:moveTo>
                      <a:pt x="308" y="502"/>
                    </a:moveTo>
                    <a:lnTo>
                      <a:pt x="0" y="502"/>
                    </a:lnTo>
                    <a:lnTo>
                      <a:pt x="0" y="693"/>
                    </a:lnTo>
                    <a:lnTo>
                      <a:pt x="308" y="693"/>
                    </a:lnTo>
                    <a:lnTo>
                      <a:pt x="308" y="502"/>
                    </a:lnTo>
                    <a:close/>
                    <a:moveTo>
                      <a:pt x="308" y="307"/>
                    </a:moveTo>
                    <a:lnTo>
                      <a:pt x="0" y="307"/>
                    </a:lnTo>
                    <a:lnTo>
                      <a:pt x="0" y="501"/>
                    </a:lnTo>
                    <a:lnTo>
                      <a:pt x="308" y="501"/>
                    </a:lnTo>
                    <a:lnTo>
                      <a:pt x="308" y="307"/>
                    </a:lnTo>
                    <a:close/>
                    <a:moveTo>
                      <a:pt x="308" y="0"/>
                    </a:moveTo>
                    <a:lnTo>
                      <a:pt x="0" y="0"/>
                    </a:lnTo>
                    <a:lnTo>
                      <a:pt x="0" y="306"/>
                    </a:lnTo>
                    <a:lnTo>
                      <a:pt x="308" y="306"/>
                    </a:lnTo>
                    <a:lnTo>
                      <a:pt x="308" y="0"/>
                    </a:lnTo>
                    <a:close/>
                  </a:path>
                </a:pathLst>
              </a:custGeom>
              <a:solidFill>
                <a:srgbClr val="FF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43" name="Google Shape;443;p52"/>
              <p:cNvSpPr/>
              <p:nvPr/>
            </p:nvSpPr>
            <p:spPr>
              <a:xfrm>
                <a:off x="2150" y="3010"/>
                <a:ext cx="308" cy="693"/>
              </a:xfrm>
              <a:custGeom>
                <a:rect b="b" l="l" r="r" t="t"/>
                <a:pathLst>
                  <a:path extrusionOk="0" h="693" w="308">
                    <a:moveTo>
                      <a:pt x="308" y="502"/>
                    </a:moveTo>
                    <a:lnTo>
                      <a:pt x="0" y="502"/>
                    </a:lnTo>
                    <a:lnTo>
                      <a:pt x="0" y="693"/>
                    </a:lnTo>
                    <a:lnTo>
                      <a:pt x="308" y="693"/>
                    </a:lnTo>
                    <a:lnTo>
                      <a:pt x="308" y="502"/>
                    </a:lnTo>
                    <a:moveTo>
                      <a:pt x="308" y="307"/>
                    </a:moveTo>
                    <a:lnTo>
                      <a:pt x="0" y="307"/>
                    </a:lnTo>
                    <a:lnTo>
                      <a:pt x="0" y="501"/>
                    </a:lnTo>
                    <a:lnTo>
                      <a:pt x="308" y="501"/>
                    </a:lnTo>
                    <a:lnTo>
                      <a:pt x="308" y="307"/>
                    </a:lnTo>
                    <a:moveTo>
                      <a:pt x="308" y="0"/>
                    </a:moveTo>
                    <a:lnTo>
                      <a:pt x="0" y="0"/>
                    </a:lnTo>
                    <a:lnTo>
                      <a:pt x="0" y="306"/>
                    </a:lnTo>
                    <a:lnTo>
                      <a:pt x="308" y="306"/>
                    </a:lnTo>
                    <a:lnTo>
                      <a:pt x="3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44" name="Google Shape;444;p52"/>
              <p:cNvSpPr/>
              <p:nvPr/>
            </p:nvSpPr>
            <p:spPr>
              <a:xfrm>
                <a:off x="2150" y="3009"/>
                <a:ext cx="308" cy="308"/>
              </a:xfrm>
              <a:custGeom>
                <a:rect b="b" l="l" r="r" t="t"/>
                <a:pathLst>
                  <a:path extrusionOk="0" h="308" w="308">
                    <a:moveTo>
                      <a:pt x="308" y="307"/>
                    </a:moveTo>
                    <a:lnTo>
                      <a:pt x="0" y="307"/>
                    </a:lnTo>
                    <a:lnTo>
                      <a:pt x="0" y="308"/>
                    </a:lnTo>
                    <a:lnTo>
                      <a:pt x="308" y="308"/>
                    </a:lnTo>
                    <a:lnTo>
                      <a:pt x="308" y="307"/>
                    </a:lnTo>
                    <a:close/>
                    <a:moveTo>
                      <a:pt x="308" y="0"/>
                    </a:moveTo>
                    <a:lnTo>
                      <a:pt x="0" y="0"/>
                    </a:lnTo>
                    <a:lnTo>
                      <a:pt x="0" y="1"/>
                    </a:lnTo>
                    <a:lnTo>
                      <a:pt x="308" y="1"/>
                    </a:lnTo>
                    <a:lnTo>
                      <a:pt x="308"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45" name="Google Shape;445;p52"/>
              <p:cNvSpPr/>
              <p:nvPr/>
            </p:nvSpPr>
            <p:spPr>
              <a:xfrm>
                <a:off x="2150" y="3009"/>
                <a:ext cx="308" cy="308"/>
              </a:xfrm>
              <a:custGeom>
                <a:rect b="b" l="l" r="r" t="t"/>
                <a:pathLst>
                  <a:path extrusionOk="0" h="308" w="308">
                    <a:moveTo>
                      <a:pt x="308" y="307"/>
                    </a:moveTo>
                    <a:lnTo>
                      <a:pt x="0" y="307"/>
                    </a:lnTo>
                    <a:lnTo>
                      <a:pt x="0" y="308"/>
                    </a:lnTo>
                    <a:lnTo>
                      <a:pt x="308" y="308"/>
                    </a:lnTo>
                    <a:lnTo>
                      <a:pt x="308" y="307"/>
                    </a:lnTo>
                    <a:moveTo>
                      <a:pt x="308" y="0"/>
                    </a:moveTo>
                    <a:lnTo>
                      <a:pt x="0" y="0"/>
                    </a:lnTo>
                    <a:lnTo>
                      <a:pt x="0" y="1"/>
                    </a:lnTo>
                    <a:lnTo>
                      <a:pt x="308" y="1"/>
                    </a:lnTo>
                    <a:lnTo>
                      <a:pt x="3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46" name="Google Shape;446;p52"/>
              <p:cNvSpPr/>
              <p:nvPr/>
            </p:nvSpPr>
            <p:spPr>
              <a:xfrm>
                <a:off x="2150" y="307"/>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47" name="Google Shape;447;p52"/>
              <p:cNvSpPr/>
              <p:nvPr/>
            </p:nvSpPr>
            <p:spPr>
              <a:xfrm>
                <a:off x="2150" y="307"/>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48" name="Google Shape;448;p52"/>
              <p:cNvSpPr/>
              <p:nvPr/>
            </p:nvSpPr>
            <p:spPr>
              <a:xfrm>
                <a:off x="2150" y="3511"/>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49" name="Google Shape;449;p52"/>
              <p:cNvSpPr/>
              <p:nvPr/>
            </p:nvSpPr>
            <p:spPr>
              <a:xfrm>
                <a:off x="2150" y="3511"/>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50" name="Google Shape;450;p52"/>
              <p:cNvSpPr/>
              <p:nvPr/>
            </p:nvSpPr>
            <p:spPr>
              <a:xfrm>
                <a:off x="2150" y="3703"/>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51" name="Google Shape;451;p52"/>
              <p:cNvSpPr/>
              <p:nvPr/>
            </p:nvSpPr>
            <p:spPr>
              <a:xfrm>
                <a:off x="2150" y="3703"/>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52" name="Google Shape;452;p52"/>
              <p:cNvSpPr/>
              <p:nvPr/>
            </p:nvSpPr>
            <p:spPr>
              <a:xfrm>
                <a:off x="2765" y="310"/>
                <a:ext cx="307" cy="2699"/>
              </a:xfrm>
              <a:custGeom>
                <a:rect b="b" l="l" r="r" t="t"/>
                <a:pathLst>
                  <a:path extrusionOk="0" h="2699" w="307">
                    <a:moveTo>
                      <a:pt x="307" y="2506"/>
                    </a:moveTo>
                    <a:lnTo>
                      <a:pt x="0" y="2506"/>
                    </a:lnTo>
                    <a:lnTo>
                      <a:pt x="0" y="2699"/>
                    </a:lnTo>
                    <a:lnTo>
                      <a:pt x="307" y="2699"/>
                    </a:lnTo>
                    <a:lnTo>
                      <a:pt x="307" y="2506"/>
                    </a:lnTo>
                    <a:close/>
                    <a:moveTo>
                      <a:pt x="307" y="2199"/>
                    </a:moveTo>
                    <a:lnTo>
                      <a:pt x="0" y="2199"/>
                    </a:lnTo>
                    <a:lnTo>
                      <a:pt x="0" y="2505"/>
                    </a:lnTo>
                    <a:lnTo>
                      <a:pt x="307" y="2505"/>
                    </a:lnTo>
                    <a:lnTo>
                      <a:pt x="307" y="2199"/>
                    </a:lnTo>
                    <a:close/>
                    <a:moveTo>
                      <a:pt x="307" y="2004"/>
                    </a:moveTo>
                    <a:lnTo>
                      <a:pt x="0" y="2004"/>
                    </a:lnTo>
                    <a:lnTo>
                      <a:pt x="0" y="2198"/>
                    </a:lnTo>
                    <a:lnTo>
                      <a:pt x="307" y="2198"/>
                    </a:lnTo>
                    <a:lnTo>
                      <a:pt x="307" y="2004"/>
                    </a:lnTo>
                    <a:close/>
                    <a:moveTo>
                      <a:pt x="307" y="1697"/>
                    </a:moveTo>
                    <a:lnTo>
                      <a:pt x="0" y="1697"/>
                    </a:lnTo>
                    <a:lnTo>
                      <a:pt x="0" y="2003"/>
                    </a:lnTo>
                    <a:lnTo>
                      <a:pt x="307" y="2003"/>
                    </a:lnTo>
                    <a:lnTo>
                      <a:pt x="307" y="1697"/>
                    </a:lnTo>
                    <a:close/>
                    <a:moveTo>
                      <a:pt x="307" y="1503"/>
                    </a:moveTo>
                    <a:lnTo>
                      <a:pt x="0" y="1503"/>
                    </a:lnTo>
                    <a:lnTo>
                      <a:pt x="0" y="1696"/>
                    </a:lnTo>
                    <a:lnTo>
                      <a:pt x="307" y="1696"/>
                    </a:lnTo>
                    <a:lnTo>
                      <a:pt x="307" y="1503"/>
                    </a:lnTo>
                    <a:close/>
                    <a:moveTo>
                      <a:pt x="307" y="1195"/>
                    </a:moveTo>
                    <a:lnTo>
                      <a:pt x="0" y="1195"/>
                    </a:lnTo>
                    <a:lnTo>
                      <a:pt x="0" y="1502"/>
                    </a:lnTo>
                    <a:lnTo>
                      <a:pt x="307" y="1502"/>
                    </a:lnTo>
                    <a:lnTo>
                      <a:pt x="307" y="1195"/>
                    </a:lnTo>
                    <a:close/>
                    <a:moveTo>
                      <a:pt x="307" y="1001"/>
                    </a:moveTo>
                    <a:lnTo>
                      <a:pt x="0" y="1001"/>
                    </a:lnTo>
                    <a:lnTo>
                      <a:pt x="0" y="1194"/>
                    </a:lnTo>
                    <a:lnTo>
                      <a:pt x="307" y="1194"/>
                    </a:lnTo>
                    <a:lnTo>
                      <a:pt x="307" y="1001"/>
                    </a:lnTo>
                    <a:close/>
                    <a:moveTo>
                      <a:pt x="307" y="694"/>
                    </a:moveTo>
                    <a:lnTo>
                      <a:pt x="0" y="694"/>
                    </a:lnTo>
                    <a:lnTo>
                      <a:pt x="0" y="1000"/>
                    </a:lnTo>
                    <a:lnTo>
                      <a:pt x="307" y="1000"/>
                    </a:lnTo>
                    <a:lnTo>
                      <a:pt x="307" y="694"/>
                    </a:lnTo>
                    <a:close/>
                    <a:moveTo>
                      <a:pt x="307" y="499"/>
                    </a:moveTo>
                    <a:lnTo>
                      <a:pt x="0" y="499"/>
                    </a:lnTo>
                    <a:lnTo>
                      <a:pt x="0" y="693"/>
                    </a:lnTo>
                    <a:lnTo>
                      <a:pt x="307" y="693"/>
                    </a:lnTo>
                    <a:lnTo>
                      <a:pt x="307" y="499"/>
                    </a:lnTo>
                    <a:close/>
                    <a:moveTo>
                      <a:pt x="307" y="192"/>
                    </a:moveTo>
                    <a:lnTo>
                      <a:pt x="0" y="192"/>
                    </a:lnTo>
                    <a:lnTo>
                      <a:pt x="0" y="498"/>
                    </a:lnTo>
                    <a:lnTo>
                      <a:pt x="307" y="498"/>
                    </a:lnTo>
                    <a:lnTo>
                      <a:pt x="307" y="192"/>
                    </a:lnTo>
                    <a:close/>
                    <a:moveTo>
                      <a:pt x="307" y="0"/>
                    </a:moveTo>
                    <a:lnTo>
                      <a:pt x="0" y="0"/>
                    </a:lnTo>
                    <a:lnTo>
                      <a:pt x="0" y="191"/>
                    </a:lnTo>
                    <a:lnTo>
                      <a:pt x="307" y="191"/>
                    </a:lnTo>
                    <a:lnTo>
                      <a:pt x="307" y="0"/>
                    </a:lnTo>
                    <a:close/>
                  </a:path>
                </a:pathLst>
              </a:custGeom>
              <a:solidFill>
                <a:srgbClr val="FF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53" name="Google Shape;453;p52"/>
              <p:cNvSpPr/>
              <p:nvPr/>
            </p:nvSpPr>
            <p:spPr>
              <a:xfrm>
                <a:off x="2765" y="310"/>
                <a:ext cx="307" cy="2699"/>
              </a:xfrm>
              <a:custGeom>
                <a:rect b="b" l="l" r="r" t="t"/>
                <a:pathLst>
                  <a:path extrusionOk="0" h="2699" w="307">
                    <a:moveTo>
                      <a:pt x="307" y="2506"/>
                    </a:moveTo>
                    <a:lnTo>
                      <a:pt x="0" y="2506"/>
                    </a:lnTo>
                    <a:lnTo>
                      <a:pt x="0" y="2699"/>
                    </a:lnTo>
                    <a:lnTo>
                      <a:pt x="307" y="2699"/>
                    </a:lnTo>
                    <a:lnTo>
                      <a:pt x="307" y="2506"/>
                    </a:lnTo>
                    <a:moveTo>
                      <a:pt x="307" y="2199"/>
                    </a:moveTo>
                    <a:lnTo>
                      <a:pt x="0" y="2199"/>
                    </a:lnTo>
                    <a:lnTo>
                      <a:pt x="0" y="2505"/>
                    </a:lnTo>
                    <a:lnTo>
                      <a:pt x="307" y="2505"/>
                    </a:lnTo>
                    <a:lnTo>
                      <a:pt x="307" y="2199"/>
                    </a:lnTo>
                    <a:moveTo>
                      <a:pt x="307" y="2004"/>
                    </a:moveTo>
                    <a:lnTo>
                      <a:pt x="0" y="2004"/>
                    </a:lnTo>
                    <a:lnTo>
                      <a:pt x="0" y="2198"/>
                    </a:lnTo>
                    <a:lnTo>
                      <a:pt x="307" y="2198"/>
                    </a:lnTo>
                    <a:lnTo>
                      <a:pt x="307" y="2004"/>
                    </a:lnTo>
                    <a:moveTo>
                      <a:pt x="307" y="1697"/>
                    </a:moveTo>
                    <a:lnTo>
                      <a:pt x="0" y="1697"/>
                    </a:lnTo>
                    <a:lnTo>
                      <a:pt x="0" y="2003"/>
                    </a:lnTo>
                    <a:lnTo>
                      <a:pt x="307" y="2003"/>
                    </a:lnTo>
                    <a:lnTo>
                      <a:pt x="307" y="1697"/>
                    </a:lnTo>
                    <a:moveTo>
                      <a:pt x="307" y="1503"/>
                    </a:moveTo>
                    <a:lnTo>
                      <a:pt x="0" y="1503"/>
                    </a:lnTo>
                    <a:lnTo>
                      <a:pt x="0" y="1696"/>
                    </a:lnTo>
                    <a:lnTo>
                      <a:pt x="307" y="1696"/>
                    </a:lnTo>
                    <a:lnTo>
                      <a:pt x="307" y="1503"/>
                    </a:lnTo>
                    <a:moveTo>
                      <a:pt x="307" y="1195"/>
                    </a:moveTo>
                    <a:lnTo>
                      <a:pt x="0" y="1195"/>
                    </a:lnTo>
                    <a:lnTo>
                      <a:pt x="0" y="1502"/>
                    </a:lnTo>
                    <a:lnTo>
                      <a:pt x="307" y="1502"/>
                    </a:lnTo>
                    <a:lnTo>
                      <a:pt x="307" y="1195"/>
                    </a:lnTo>
                    <a:moveTo>
                      <a:pt x="307" y="1001"/>
                    </a:moveTo>
                    <a:lnTo>
                      <a:pt x="0" y="1001"/>
                    </a:lnTo>
                    <a:lnTo>
                      <a:pt x="0" y="1194"/>
                    </a:lnTo>
                    <a:lnTo>
                      <a:pt x="307" y="1194"/>
                    </a:lnTo>
                    <a:lnTo>
                      <a:pt x="307" y="1001"/>
                    </a:lnTo>
                    <a:moveTo>
                      <a:pt x="307" y="694"/>
                    </a:moveTo>
                    <a:lnTo>
                      <a:pt x="0" y="694"/>
                    </a:lnTo>
                    <a:lnTo>
                      <a:pt x="0" y="1000"/>
                    </a:lnTo>
                    <a:lnTo>
                      <a:pt x="307" y="1000"/>
                    </a:lnTo>
                    <a:lnTo>
                      <a:pt x="307" y="694"/>
                    </a:lnTo>
                    <a:moveTo>
                      <a:pt x="307" y="499"/>
                    </a:moveTo>
                    <a:lnTo>
                      <a:pt x="0" y="499"/>
                    </a:lnTo>
                    <a:lnTo>
                      <a:pt x="0" y="693"/>
                    </a:lnTo>
                    <a:lnTo>
                      <a:pt x="307" y="693"/>
                    </a:lnTo>
                    <a:lnTo>
                      <a:pt x="307" y="499"/>
                    </a:lnTo>
                    <a:moveTo>
                      <a:pt x="307" y="192"/>
                    </a:moveTo>
                    <a:lnTo>
                      <a:pt x="0" y="192"/>
                    </a:lnTo>
                    <a:lnTo>
                      <a:pt x="0" y="498"/>
                    </a:lnTo>
                    <a:lnTo>
                      <a:pt x="307" y="498"/>
                    </a:lnTo>
                    <a:lnTo>
                      <a:pt x="307" y="192"/>
                    </a:lnTo>
                    <a:moveTo>
                      <a:pt x="307" y="0"/>
                    </a:moveTo>
                    <a:lnTo>
                      <a:pt x="0" y="0"/>
                    </a:lnTo>
                    <a:lnTo>
                      <a:pt x="0" y="191"/>
                    </a:lnTo>
                    <a:lnTo>
                      <a:pt x="307" y="19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54" name="Google Shape;454;p52"/>
              <p:cNvSpPr/>
              <p:nvPr/>
            </p:nvSpPr>
            <p:spPr>
              <a:xfrm>
                <a:off x="2765" y="501"/>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55" name="Google Shape;455;p52"/>
              <p:cNvSpPr/>
              <p:nvPr/>
            </p:nvSpPr>
            <p:spPr>
              <a:xfrm>
                <a:off x="2765" y="501"/>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56" name="Google Shape;456;p52"/>
              <p:cNvSpPr/>
              <p:nvPr/>
            </p:nvSpPr>
            <p:spPr>
              <a:xfrm>
                <a:off x="2765" y="1003"/>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57" name="Google Shape;457;p52"/>
              <p:cNvSpPr/>
              <p:nvPr/>
            </p:nvSpPr>
            <p:spPr>
              <a:xfrm>
                <a:off x="2765" y="1003"/>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58" name="Google Shape;458;p52"/>
              <p:cNvSpPr/>
              <p:nvPr/>
            </p:nvSpPr>
            <p:spPr>
              <a:xfrm>
                <a:off x="2765" y="1504"/>
                <a:ext cx="307" cy="309"/>
              </a:xfrm>
              <a:custGeom>
                <a:rect b="b" l="l" r="r" t="t"/>
                <a:pathLst>
                  <a:path extrusionOk="0" h="309" w="307">
                    <a:moveTo>
                      <a:pt x="307" y="308"/>
                    </a:moveTo>
                    <a:lnTo>
                      <a:pt x="0" y="308"/>
                    </a:lnTo>
                    <a:lnTo>
                      <a:pt x="0" y="309"/>
                    </a:lnTo>
                    <a:lnTo>
                      <a:pt x="307" y="309"/>
                    </a:lnTo>
                    <a:lnTo>
                      <a:pt x="307" y="308"/>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59" name="Google Shape;459;p52"/>
              <p:cNvSpPr/>
              <p:nvPr/>
            </p:nvSpPr>
            <p:spPr>
              <a:xfrm>
                <a:off x="2765" y="1504"/>
                <a:ext cx="307" cy="309"/>
              </a:xfrm>
              <a:custGeom>
                <a:rect b="b" l="l" r="r" t="t"/>
                <a:pathLst>
                  <a:path extrusionOk="0" h="309" w="307">
                    <a:moveTo>
                      <a:pt x="307" y="308"/>
                    </a:moveTo>
                    <a:lnTo>
                      <a:pt x="0" y="308"/>
                    </a:lnTo>
                    <a:lnTo>
                      <a:pt x="0" y="309"/>
                    </a:lnTo>
                    <a:lnTo>
                      <a:pt x="307" y="309"/>
                    </a:lnTo>
                    <a:lnTo>
                      <a:pt x="307" y="308"/>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60" name="Google Shape;460;p52"/>
              <p:cNvSpPr/>
              <p:nvPr/>
            </p:nvSpPr>
            <p:spPr>
              <a:xfrm>
                <a:off x="2765" y="2006"/>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61" name="Google Shape;461;p52"/>
              <p:cNvSpPr/>
              <p:nvPr/>
            </p:nvSpPr>
            <p:spPr>
              <a:xfrm>
                <a:off x="2765" y="2006"/>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62" name="Google Shape;462;p52"/>
              <p:cNvSpPr/>
              <p:nvPr/>
            </p:nvSpPr>
            <p:spPr>
              <a:xfrm>
                <a:off x="2765" y="2508"/>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63" name="Google Shape;463;p52"/>
              <p:cNvSpPr/>
              <p:nvPr/>
            </p:nvSpPr>
            <p:spPr>
              <a:xfrm>
                <a:off x="2765" y="2508"/>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64" name="Google Shape;464;p52"/>
              <p:cNvSpPr/>
              <p:nvPr/>
            </p:nvSpPr>
            <p:spPr>
              <a:xfrm>
                <a:off x="2765" y="3010"/>
                <a:ext cx="307" cy="693"/>
              </a:xfrm>
              <a:custGeom>
                <a:rect b="b" l="l" r="r" t="t"/>
                <a:pathLst>
                  <a:path extrusionOk="0" h="693" w="307">
                    <a:moveTo>
                      <a:pt x="307" y="502"/>
                    </a:moveTo>
                    <a:lnTo>
                      <a:pt x="0" y="502"/>
                    </a:lnTo>
                    <a:lnTo>
                      <a:pt x="0" y="693"/>
                    </a:lnTo>
                    <a:lnTo>
                      <a:pt x="307" y="693"/>
                    </a:lnTo>
                    <a:lnTo>
                      <a:pt x="307" y="502"/>
                    </a:lnTo>
                    <a:close/>
                    <a:moveTo>
                      <a:pt x="307" y="307"/>
                    </a:moveTo>
                    <a:lnTo>
                      <a:pt x="0" y="307"/>
                    </a:lnTo>
                    <a:lnTo>
                      <a:pt x="0" y="501"/>
                    </a:lnTo>
                    <a:lnTo>
                      <a:pt x="307" y="501"/>
                    </a:lnTo>
                    <a:lnTo>
                      <a:pt x="307" y="307"/>
                    </a:lnTo>
                    <a:close/>
                    <a:moveTo>
                      <a:pt x="307" y="0"/>
                    </a:moveTo>
                    <a:lnTo>
                      <a:pt x="0" y="0"/>
                    </a:lnTo>
                    <a:lnTo>
                      <a:pt x="0" y="306"/>
                    </a:lnTo>
                    <a:lnTo>
                      <a:pt x="307" y="306"/>
                    </a:lnTo>
                    <a:lnTo>
                      <a:pt x="307" y="0"/>
                    </a:lnTo>
                    <a:close/>
                  </a:path>
                </a:pathLst>
              </a:custGeom>
              <a:solidFill>
                <a:srgbClr val="FF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65" name="Google Shape;465;p52"/>
              <p:cNvSpPr/>
              <p:nvPr/>
            </p:nvSpPr>
            <p:spPr>
              <a:xfrm>
                <a:off x="2765" y="3010"/>
                <a:ext cx="307" cy="693"/>
              </a:xfrm>
              <a:custGeom>
                <a:rect b="b" l="l" r="r" t="t"/>
                <a:pathLst>
                  <a:path extrusionOk="0" h="693" w="307">
                    <a:moveTo>
                      <a:pt x="307" y="502"/>
                    </a:moveTo>
                    <a:lnTo>
                      <a:pt x="0" y="502"/>
                    </a:lnTo>
                    <a:lnTo>
                      <a:pt x="0" y="693"/>
                    </a:lnTo>
                    <a:lnTo>
                      <a:pt x="307" y="693"/>
                    </a:lnTo>
                    <a:lnTo>
                      <a:pt x="307" y="502"/>
                    </a:lnTo>
                    <a:moveTo>
                      <a:pt x="307" y="307"/>
                    </a:moveTo>
                    <a:lnTo>
                      <a:pt x="0" y="307"/>
                    </a:lnTo>
                    <a:lnTo>
                      <a:pt x="0" y="501"/>
                    </a:lnTo>
                    <a:lnTo>
                      <a:pt x="307" y="501"/>
                    </a:lnTo>
                    <a:lnTo>
                      <a:pt x="307" y="307"/>
                    </a:lnTo>
                    <a:moveTo>
                      <a:pt x="307" y="0"/>
                    </a:moveTo>
                    <a:lnTo>
                      <a:pt x="0" y="0"/>
                    </a:lnTo>
                    <a:lnTo>
                      <a:pt x="0" y="306"/>
                    </a:lnTo>
                    <a:lnTo>
                      <a:pt x="307" y="306"/>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66" name="Google Shape;466;p52"/>
              <p:cNvSpPr/>
              <p:nvPr/>
            </p:nvSpPr>
            <p:spPr>
              <a:xfrm>
                <a:off x="2765" y="3009"/>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67" name="Google Shape;467;p52"/>
              <p:cNvSpPr/>
              <p:nvPr/>
            </p:nvSpPr>
            <p:spPr>
              <a:xfrm>
                <a:off x="2765" y="3009"/>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68" name="Google Shape;468;p52"/>
              <p:cNvSpPr/>
              <p:nvPr/>
            </p:nvSpPr>
            <p:spPr>
              <a:xfrm>
                <a:off x="2765" y="307"/>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69" name="Google Shape;469;p52"/>
              <p:cNvSpPr/>
              <p:nvPr/>
            </p:nvSpPr>
            <p:spPr>
              <a:xfrm>
                <a:off x="2765" y="307"/>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70" name="Google Shape;470;p52"/>
              <p:cNvSpPr/>
              <p:nvPr/>
            </p:nvSpPr>
            <p:spPr>
              <a:xfrm>
                <a:off x="2765" y="3511"/>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71" name="Google Shape;471;p52"/>
              <p:cNvSpPr/>
              <p:nvPr/>
            </p:nvSpPr>
            <p:spPr>
              <a:xfrm>
                <a:off x="2765" y="3511"/>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72" name="Google Shape;472;p52"/>
              <p:cNvSpPr/>
              <p:nvPr/>
            </p:nvSpPr>
            <p:spPr>
              <a:xfrm>
                <a:off x="2765" y="3703"/>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73" name="Google Shape;473;p52"/>
              <p:cNvSpPr/>
              <p:nvPr/>
            </p:nvSpPr>
            <p:spPr>
              <a:xfrm>
                <a:off x="2765" y="3703"/>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74" name="Google Shape;474;p52"/>
              <p:cNvSpPr/>
              <p:nvPr/>
            </p:nvSpPr>
            <p:spPr>
              <a:xfrm>
                <a:off x="3379" y="310"/>
                <a:ext cx="307" cy="2699"/>
              </a:xfrm>
              <a:custGeom>
                <a:rect b="b" l="l" r="r" t="t"/>
                <a:pathLst>
                  <a:path extrusionOk="0" h="2699" w="307">
                    <a:moveTo>
                      <a:pt x="307" y="2506"/>
                    </a:moveTo>
                    <a:lnTo>
                      <a:pt x="0" y="2506"/>
                    </a:lnTo>
                    <a:lnTo>
                      <a:pt x="0" y="2699"/>
                    </a:lnTo>
                    <a:lnTo>
                      <a:pt x="307" y="2699"/>
                    </a:lnTo>
                    <a:lnTo>
                      <a:pt x="307" y="2506"/>
                    </a:lnTo>
                    <a:close/>
                    <a:moveTo>
                      <a:pt x="307" y="2199"/>
                    </a:moveTo>
                    <a:lnTo>
                      <a:pt x="0" y="2199"/>
                    </a:lnTo>
                    <a:lnTo>
                      <a:pt x="0" y="2505"/>
                    </a:lnTo>
                    <a:lnTo>
                      <a:pt x="307" y="2505"/>
                    </a:lnTo>
                    <a:lnTo>
                      <a:pt x="307" y="2199"/>
                    </a:lnTo>
                    <a:close/>
                    <a:moveTo>
                      <a:pt x="307" y="2004"/>
                    </a:moveTo>
                    <a:lnTo>
                      <a:pt x="0" y="2004"/>
                    </a:lnTo>
                    <a:lnTo>
                      <a:pt x="0" y="2198"/>
                    </a:lnTo>
                    <a:lnTo>
                      <a:pt x="307" y="2198"/>
                    </a:lnTo>
                    <a:lnTo>
                      <a:pt x="307" y="2004"/>
                    </a:lnTo>
                    <a:close/>
                    <a:moveTo>
                      <a:pt x="307" y="1697"/>
                    </a:moveTo>
                    <a:lnTo>
                      <a:pt x="0" y="1697"/>
                    </a:lnTo>
                    <a:lnTo>
                      <a:pt x="0" y="2003"/>
                    </a:lnTo>
                    <a:lnTo>
                      <a:pt x="307" y="2003"/>
                    </a:lnTo>
                    <a:lnTo>
                      <a:pt x="307" y="1697"/>
                    </a:lnTo>
                    <a:close/>
                    <a:moveTo>
                      <a:pt x="307" y="1503"/>
                    </a:moveTo>
                    <a:lnTo>
                      <a:pt x="0" y="1503"/>
                    </a:lnTo>
                    <a:lnTo>
                      <a:pt x="0" y="1696"/>
                    </a:lnTo>
                    <a:lnTo>
                      <a:pt x="307" y="1696"/>
                    </a:lnTo>
                    <a:lnTo>
                      <a:pt x="307" y="1503"/>
                    </a:lnTo>
                    <a:close/>
                    <a:moveTo>
                      <a:pt x="307" y="1195"/>
                    </a:moveTo>
                    <a:lnTo>
                      <a:pt x="0" y="1195"/>
                    </a:lnTo>
                    <a:lnTo>
                      <a:pt x="0" y="1502"/>
                    </a:lnTo>
                    <a:lnTo>
                      <a:pt x="307" y="1502"/>
                    </a:lnTo>
                    <a:lnTo>
                      <a:pt x="307" y="1195"/>
                    </a:lnTo>
                    <a:close/>
                    <a:moveTo>
                      <a:pt x="307" y="1001"/>
                    </a:moveTo>
                    <a:lnTo>
                      <a:pt x="0" y="1001"/>
                    </a:lnTo>
                    <a:lnTo>
                      <a:pt x="0" y="1194"/>
                    </a:lnTo>
                    <a:lnTo>
                      <a:pt x="307" y="1194"/>
                    </a:lnTo>
                    <a:lnTo>
                      <a:pt x="307" y="1001"/>
                    </a:lnTo>
                    <a:close/>
                    <a:moveTo>
                      <a:pt x="307" y="694"/>
                    </a:moveTo>
                    <a:lnTo>
                      <a:pt x="0" y="694"/>
                    </a:lnTo>
                    <a:lnTo>
                      <a:pt x="0" y="1000"/>
                    </a:lnTo>
                    <a:lnTo>
                      <a:pt x="307" y="1000"/>
                    </a:lnTo>
                    <a:lnTo>
                      <a:pt x="307" y="694"/>
                    </a:lnTo>
                    <a:close/>
                    <a:moveTo>
                      <a:pt x="307" y="499"/>
                    </a:moveTo>
                    <a:lnTo>
                      <a:pt x="0" y="499"/>
                    </a:lnTo>
                    <a:lnTo>
                      <a:pt x="0" y="693"/>
                    </a:lnTo>
                    <a:lnTo>
                      <a:pt x="307" y="693"/>
                    </a:lnTo>
                    <a:lnTo>
                      <a:pt x="307" y="499"/>
                    </a:lnTo>
                    <a:close/>
                    <a:moveTo>
                      <a:pt x="307" y="192"/>
                    </a:moveTo>
                    <a:lnTo>
                      <a:pt x="0" y="192"/>
                    </a:lnTo>
                    <a:lnTo>
                      <a:pt x="0" y="498"/>
                    </a:lnTo>
                    <a:lnTo>
                      <a:pt x="307" y="498"/>
                    </a:lnTo>
                    <a:lnTo>
                      <a:pt x="307" y="192"/>
                    </a:lnTo>
                    <a:close/>
                    <a:moveTo>
                      <a:pt x="307" y="0"/>
                    </a:moveTo>
                    <a:lnTo>
                      <a:pt x="0" y="0"/>
                    </a:lnTo>
                    <a:lnTo>
                      <a:pt x="0" y="191"/>
                    </a:lnTo>
                    <a:lnTo>
                      <a:pt x="307" y="191"/>
                    </a:lnTo>
                    <a:lnTo>
                      <a:pt x="307" y="0"/>
                    </a:lnTo>
                    <a:close/>
                  </a:path>
                </a:pathLst>
              </a:custGeom>
              <a:solidFill>
                <a:srgbClr val="FF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75" name="Google Shape;475;p52"/>
              <p:cNvSpPr/>
              <p:nvPr/>
            </p:nvSpPr>
            <p:spPr>
              <a:xfrm>
                <a:off x="3379" y="310"/>
                <a:ext cx="307" cy="2699"/>
              </a:xfrm>
              <a:custGeom>
                <a:rect b="b" l="l" r="r" t="t"/>
                <a:pathLst>
                  <a:path extrusionOk="0" h="2699" w="307">
                    <a:moveTo>
                      <a:pt x="307" y="2506"/>
                    </a:moveTo>
                    <a:lnTo>
                      <a:pt x="0" y="2506"/>
                    </a:lnTo>
                    <a:lnTo>
                      <a:pt x="0" y="2699"/>
                    </a:lnTo>
                    <a:lnTo>
                      <a:pt x="307" y="2699"/>
                    </a:lnTo>
                    <a:lnTo>
                      <a:pt x="307" y="2506"/>
                    </a:lnTo>
                    <a:moveTo>
                      <a:pt x="307" y="2199"/>
                    </a:moveTo>
                    <a:lnTo>
                      <a:pt x="0" y="2199"/>
                    </a:lnTo>
                    <a:lnTo>
                      <a:pt x="0" y="2505"/>
                    </a:lnTo>
                    <a:lnTo>
                      <a:pt x="307" y="2505"/>
                    </a:lnTo>
                    <a:lnTo>
                      <a:pt x="307" y="2199"/>
                    </a:lnTo>
                    <a:moveTo>
                      <a:pt x="307" y="2004"/>
                    </a:moveTo>
                    <a:lnTo>
                      <a:pt x="0" y="2004"/>
                    </a:lnTo>
                    <a:lnTo>
                      <a:pt x="0" y="2198"/>
                    </a:lnTo>
                    <a:lnTo>
                      <a:pt x="307" y="2198"/>
                    </a:lnTo>
                    <a:lnTo>
                      <a:pt x="307" y="2004"/>
                    </a:lnTo>
                    <a:moveTo>
                      <a:pt x="307" y="1697"/>
                    </a:moveTo>
                    <a:lnTo>
                      <a:pt x="0" y="1697"/>
                    </a:lnTo>
                    <a:lnTo>
                      <a:pt x="0" y="2003"/>
                    </a:lnTo>
                    <a:lnTo>
                      <a:pt x="307" y="2003"/>
                    </a:lnTo>
                    <a:lnTo>
                      <a:pt x="307" y="1697"/>
                    </a:lnTo>
                    <a:moveTo>
                      <a:pt x="307" y="1503"/>
                    </a:moveTo>
                    <a:lnTo>
                      <a:pt x="0" y="1503"/>
                    </a:lnTo>
                    <a:lnTo>
                      <a:pt x="0" y="1696"/>
                    </a:lnTo>
                    <a:lnTo>
                      <a:pt x="307" y="1696"/>
                    </a:lnTo>
                    <a:lnTo>
                      <a:pt x="307" y="1503"/>
                    </a:lnTo>
                    <a:moveTo>
                      <a:pt x="307" y="1195"/>
                    </a:moveTo>
                    <a:lnTo>
                      <a:pt x="0" y="1195"/>
                    </a:lnTo>
                    <a:lnTo>
                      <a:pt x="0" y="1502"/>
                    </a:lnTo>
                    <a:lnTo>
                      <a:pt x="307" y="1502"/>
                    </a:lnTo>
                    <a:lnTo>
                      <a:pt x="307" y="1195"/>
                    </a:lnTo>
                    <a:moveTo>
                      <a:pt x="307" y="1001"/>
                    </a:moveTo>
                    <a:lnTo>
                      <a:pt x="0" y="1001"/>
                    </a:lnTo>
                    <a:lnTo>
                      <a:pt x="0" y="1194"/>
                    </a:lnTo>
                    <a:lnTo>
                      <a:pt x="307" y="1194"/>
                    </a:lnTo>
                    <a:lnTo>
                      <a:pt x="307" y="1001"/>
                    </a:lnTo>
                    <a:moveTo>
                      <a:pt x="307" y="694"/>
                    </a:moveTo>
                    <a:lnTo>
                      <a:pt x="0" y="694"/>
                    </a:lnTo>
                    <a:lnTo>
                      <a:pt x="0" y="1000"/>
                    </a:lnTo>
                    <a:lnTo>
                      <a:pt x="307" y="1000"/>
                    </a:lnTo>
                    <a:lnTo>
                      <a:pt x="307" y="694"/>
                    </a:lnTo>
                    <a:moveTo>
                      <a:pt x="307" y="499"/>
                    </a:moveTo>
                    <a:lnTo>
                      <a:pt x="0" y="499"/>
                    </a:lnTo>
                    <a:lnTo>
                      <a:pt x="0" y="693"/>
                    </a:lnTo>
                    <a:lnTo>
                      <a:pt x="307" y="693"/>
                    </a:lnTo>
                    <a:lnTo>
                      <a:pt x="307" y="499"/>
                    </a:lnTo>
                    <a:moveTo>
                      <a:pt x="307" y="192"/>
                    </a:moveTo>
                    <a:lnTo>
                      <a:pt x="0" y="192"/>
                    </a:lnTo>
                    <a:lnTo>
                      <a:pt x="0" y="498"/>
                    </a:lnTo>
                    <a:lnTo>
                      <a:pt x="307" y="498"/>
                    </a:lnTo>
                    <a:lnTo>
                      <a:pt x="307" y="192"/>
                    </a:lnTo>
                    <a:moveTo>
                      <a:pt x="307" y="0"/>
                    </a:moveTo>
                    <a:lnTo>
                      <a:pt x="0" y="0"/>
                    </a:lnTo>
                    <a:lnTo>
                      <a:pt x="0" y="191"/>
                    </a:lnTo>
                    <a:lnTo>
                      <a:pt x="307" y="19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76" name="Google Shape;476;p52"/>
              <p:cNvSpPr/>
              <p:nvPr/>
            </p:nvSpPr>
            <p:spPr>
              <a:xfrm>
                <a:off x="3379" y="501"/>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77" name="Google Shape;477;p52"/>
              <p:cNvSpPr/>
              <p:nvPr/>
            </p:nvSpPr>
            <p:spPr>
              <a:xfrm>
                <a:off x="3379" y="501"/>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78" name="Google Shape;478;p52"/>
              <p:cNvSpPr/>
              <p:nvPr/>
            </p:nvSpPr>
            <p:spPr>
              <a:xfrm>
                <a:off x="3379" y="1003"/>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79" name="Google Shape;479;p52"/>
              <p:cNvSpPr/>
              <p:nvPr/>
            </p:nvSpPr>
            <p:spPr>
              <a:xfrm>
                <a:off x="3379" y="1003"/>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80" name="Google Shape;480;p52"/>
              <p:cNvSpPr/>
              <p:nvPr/>
            </p:nvSpPr>
            <p:spPr>
              <a:xfrm>
                <a:off x="3379" y="1504"/>
                <a:ext cx="307" cy="309"/>
              </a:xfrm>
              <a:custGeom>
                <a:rect b="b" l="l" r="r" t="t"/>
                <a:pathLst>
                  <a:path extrusionOk="0" h="309" w="307">
                    <a:moveTo>
                      <a:pt x="307" y="308"/>
                    </a:moveTo>
                    <a:lnTo>
                      <a:pt x="0" y="308"/>
                    </a:lnTo>
                    <a:lnTo>
                      <a:pt x="0" y="309"/>
                    </a:lnTo>
                    <a:lnTo>
                      <a:pt x="307" y="309"/>
                    </a:lnTo>
                    <a:lnTo>
                      <a:pt x="307" y="308"/>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81" name="Google Shape;481;p52"/>
              <p:cNvSpPr/>
              <p:nvPr/>
            </p:nvSpPr>
            <p:spPr>
              <a:xfrm>
                <a:off x="3379" y="1504"/>
                <a:ext cx="307" cy="309"/>
              </a:xfrm>
              <a:custGeom>
                <a:rect b="b" l="l" r="r" t="t"/>
                <a:pathLst>
                  <a:path extrusionOk="0" h="309" w="307">
                    <a:moveTo>
                      <a:pt x="307" y="308"/>
                    </a:moveTo>
                    <a:lnTo>
                      <a:pt x="0" y="308"/>
                    </a:lnTo>
                    <a:lnTo>
                      <a:pt x="0" y="309"/>
                    </a:lnTo>
                    <a:lnTo>
                      <a:pt x="307" y="309"/>
                    </a:lnTo>
                    <a:lnTo>
                      <a:pt x="307" y="308"/>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82" name="Google Shape;482;p52"/>
              <p:cNvSpPr/>
              <p:nvPr/>
            </p:nvSpPr>
            <p:spPr>
              <a:xfrm>
                <a:off x="3379" y="2006"/>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83" name="Google Shape;483;p52"/>
              <p:cNvSpPr/>
              <p:nvPr/>
            </p:nvSpPr>
            <p:spPr>
              <a:xfrm>
                <a:off x="3379" y="2006"/>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84" name="Google Shape;484;p52"/>
              <p:cNvSpPr/>
              <p:nvPr/>
            </p:nvSpPr>
            <p:spPr>
              <a:xfrm>
                <a:off x="3379" y="2508"/>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85" name="Google Shape;485;p52"/>
              <p:cNvSpPr/>
              <p:nvPr/>
            </p:nvSpPr>
            <p:spPr>
              <a:xfrm>
                <a:off x="3379" y="2508"/>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86" name="Google Shape;486;p52"/>
              <p:cNvSpPr/>
              <p:nvPr/>
            </p:nvSpPr>
            <p:spPr>
              <a:xfrm>
                <a:off x="3379" y="3010"/>
                <a:ext cx="307" cy="693"/>
              </a:xfrm>
              <a:custGeom>
                <a:rect b="b" l="l" r="r" t="t"/>
                <a:pathLst>
                  <a:path extrusionOk="0" h="693" w="307">
                    <a:moveTo>
                      <a:pt x="307" y="502"/>
                    </a:moveTo>
                    <a:lnTo>
                      <a:pt x="0" y="502"/>
                    </a:lnTo>
                    <a:lnTo>
                      <a:pt x="0" y="693"/>
                    </a:lnTo>
                    <a:lnTo>
                      <a:pt x="307" y="693"/>
                    </a:lnTo>
                    <a:lnTo>
                      <a:pt x="307" y="502"/>
                    </a:lnTo>
                    <a:close/>
                    <a:moveTo>
                      <a:pt x="307" y="307"/>
                    </a:moveTo>
                    <a:lnTo>
                      <a:pt x="0" y="307"/>
                    </a:lnTo>
                    <a:lnTo>
                      <a:pt x="0" y="501"/>
                    </a:lnTo>
                    <a:lnTo>
                      <a:pt x="307" y="501"/>
                    </a:lnTo>
                    <a:lnTo>
                      <a:pt x="307" y="307"/>
                    </a:lnTo>
                    <a:close/>
                    <a:moveTo>
                      <a:pt x="307" y="0"/>
                    </a:moveTo>
                    <a:lnTo>
                      <a:pt x="0" y="0"/>
                    </a:lnTo>
                    <a:lnTo>
                      <a:pt x="0" y="306"/>
                    </a:lnTo>
                    <a:lnTo>
                      <a:pt x="307" y="306"/>
                    </a:lnTo>
                    <a:lnTo>
                      <a:pt x="307" y="0"/>
                    </a:lnTo>
                    <a:close/>
                  </a:path>
                </a:pathLst>
              </a:custGeom>
              <a:solidFill>
                <a:srgbClr val="FF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87" name="Google Shape;487;p52"/>
              <p:cNvSpPr/>
              <p:nvPr/>
            </p:nvSpPr>
            <p:spPr>
              <a:xfrm>
                <a:off x="3379" y="3010"/>
                <a:ext cx="307" cy="693"/>
              </a:xfrm>
              <a:custGeom>
                <a:rect b="b" l="l" r="r" t="t"/>
                <a:pathLst>
                  <a:path extrusionOk="0" h="693" w="307">
                    <a:moveTo>
                      <a:pt x="307" y="502"/>
                    </a:moveTo>
                    <a:lnTo>
                      <a:pt x="0" y="502"/>
                    </a:lnTo>
                    <a:lnTo>
                      <a:pt x="0" y="693"/>
                    </a:lnTo>
                    <a:lnTo>
                      <a:pt x="307" y="693"/>
                    </a:lnTo>
                    <a:lnTo>
                      <a:pt x="307" y="502"/>
                    </a:lnTo>
                    <a:moveTo>
                      <a:pt x="307" y="307"/>
                    </a:moveTo>
                    <a:lnTo>
                      <a:pt x="0" y="307"/>
                    </a:lnTo>
                    <a:lnTo>
                      <a:pt x="0" y="501"/>
                    </a:lnTo>
                    <a:lnTo>
                      <a:pt x="307" y="501"/>
                    </a:lnTo>
                    <a:lnTo>
                      <a:pt x="307" y="307"/>
                    </a:lnTo>
                    <a:moveTo>
                      <a:pt x="307" y="0"/>
                    </a:moveTo>
                    <a:lnTo>
                      <a:pt x="0" y="0"/>
                    </a:lnTo>
                    <a:lnTo>
                      <a:pt x="0" y="306"/>
                    </a:lnTo>
                    <a:lnTo>
                      <a:pt x="307" y="306"/>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88" name="Google Shape;488;p52"/>
              <p:cNvSpPr/>
              <p:nvPr/>
            </p:nvSpPr>
            <p:spPr>
              <a:xfrm>
                <a:off x="3379" y="3009"/>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89" name="Google Shape;489;p52"/>
              <p:cNvSpPr/>
              <p:nvPr/>
            </p:nvSpPr>
            <p:spPr>
              <a:xfrm>
                <a:off x="3379" y="3009"/>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90" name="Google Shape;490;p52"/>
              <p:cNvSpPr/>
              <p:nvPr/>
            </p:nvSpPr>
            <p:spPr>
              <a:xfrm>
                <a:off x="3379" y="307"/>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91" name="Google Shape;491;p52"/>
              <p:cNvSpPr/>
              <p:nvPr/>
            </p:nvSpPr>
            <p:spPr>
              <a:xfrm>
                <a:off x="3379" y="307"/>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92" name="Google Shape;492;p52"/>
              <p:cNvSpPr/>
              <p:nvPr/>
            </p:nvSpPr>
            <p:spPr>
              <a:xfrm>
                <a:off x="3379" y="3511"/>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93" name="Google Shape;493;p52"/>
              <p:cNvSpPr/>
              <p:nvPr/>
            </p:nvSpPr>
            <p:spPr>
              <a:xfrm>
                <a:off x="3379" y="3511"/>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94" name="Google Shape;494;p52"/>
              <p:cNvSpPr/>
              <p:nvPr/>
            </p:nvSpPr>
            <p:spPr>
              <a:xfrm>
                <a:off x="3379" y="3703"/>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95" name="Google Shape;495;p52"/>
              <p:cNvSpPr/>
              <p:nvPr/>
            </p:nvSpPr>
            <p:spPr>
              <a:xfrm>
                <a:off x="3379" y="3703"/>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96" name="Google Shape;496;p52"/>
              <p:cNvSpPr/>
              <p:nvPr/>
            </p:nvSpPr>
            <p:spPr>
              <a:xfrm>
                <a:off x="3993" y="310"/>
                <a:ext cx="307" cy="2699"/>
              </a:xfrm>
              <a:custGeom>
                <a:rect b="b" l="l" r="r" t="t"/>
                <a:pathLst>
                  <a:path extrusionOk="0" h="2699" w="307">
                    <a:moveTo>
                      <a:pt x="307" y="2506"/>
                    </a:moveTo>
                    <a:lnTo>
                      <a:pt x="0" y="2506"/>
                    </a:lnTo>
                    <a:lnTo>
                      <a:pt x="0" y="2699"/>
                    </a:lnTo>
                    <a:lnTo>
                      <a:pt x="307" y="2699"/>
                    </a:lnTo>
                    <a:lnTo>
                      <a:pt x="307" y="2506"/>
                    </a:lnTo>
                    <a:close/>
                    <a:moveTo>
                      <a:pt x="307" y="2199"/>
                    </a:moveTo>
                    <a:lnTo>
                      <a:pt x="0" y="2199"/>
                    </a:lnTo>
                    <a:lnTo>
                      <a:pt x="0" y="2505"/>
                    </a:lnTo>
                    <a:lnTo>
                      <a:pt x="307" y="2505"/>
                    </a:lnTo>
                    <a:lnTo>
                      <a:pt x="307" y="2199"/>
                    </a:lnTo>
                    <a:close/>
                    <a:moveTo>
                      <a:pt x="307" y="2004"/>
                    </a:moveTo>
                    <a:lnTo>
                      <a:pt x="0" y="2004"/>
                    </a:lnTo>
                    <a:lnTo>
                      <a:pt x="0" y="2198"/>
                    </a:lnTo>
                    <a:lnTo>
                      <a:pt x="307" y="2198"/>
                    </a:lnTo>
                    <a:lnTo>
                      <a:pt x="307" y="2004"/>
                    </a:lnTo>
                    <a:close/>
                    <a:moveTo>
                      <a:pt x="307" y="1697"/>
                    </a:moveTo>
                    <a:lnTo>
                      <a:pt x="0" y="1697"/>
                    </a:lnTo>
                    <a:lnTo>
                      <a:pt x="0" y="2003"/>
                    </a:lnTo>
                    <a:lnTo>
                      <a:pt x="307" y="2003"/>
                    </a:lnTo>
                    <a:lnTo>
                      <a:pt x="307" y="1697"/>
                    </a:lnTo>
                    <a:close/>
                    <a:moveTo>
                      <a:pt x="307" y="1503"/>
                    </a:moveTo>
                    <a:lnTo>
                      <a:pt x="0" y="1503"/>
                    </a:lnTo>
                    <a:lnTo>
                      <a:pt x="0" y="1696"/>
                    </a:lnTo>
                    <a:lnTo>
                      <a:pt x="307" y="1696"/>
                    </a:lnTo>
                    <a:lnTo>
                      <a:pt x="307" y="1503"/>
                    </a:lnTo>
                    <a:close/>
                    <a:moveTo>
                      <a:pt x="307" y="1195"/>
                    </a:moveTo>
                    <a:lnTo>
                      <a:pt x="0" y="1195"/>
                    </a:lnTo>
                    <a:lnTo>
                      <a:pt x="0" y="1502"/>
                    </a:lnTo>
                    <a:lnTo>
                      <a:pt x="307" y="1502"/>
                    </a:lnTo>
                    <a:lnTo>
                      <a:pt x="307" y="1195"/>
                    </a:lnTo>
                    <a:close/>
                    <a:moveTo>
                      <a:pt x="307" y="1001"/>
                    </a:moveTo>
                    <a:lnTo>
                      <a:pt x="0" y="1001"/>
                    </a:lnTo>
                    <a:lnTo>
                      <a:pt x="0" y="1194"/>
                    </a:lnTo>
                    <a:lnTo>
                      <a:pt x="307" y="1194"/>
                    </a:lnTo>
                    <a:lnTo>
                      <a:pt x="307" y="1001"/>
                    </a:lnTo>
                    <a:close/>
                    <a:moveTo>
                      <a:pt x="307" y="694"/>
                    </a:moveTo>
                    <a:lnTo>
                      <a:pt x="0" y="694"/>
                    </a:lnTo>
                    <a:lnTo>
                      <a:pt x="0" y="1000"/>
                    </a:lnTo>
                    <a:lnTo>
                      <a:pt x="307" y="1000"/>
                    </a:lnTo>
                    <a:lnTo>
                      <a:pt x="307" y="694"/>
                    </a:lnTo>
                    <a:close/>
                    <a:moveTo>
                      <a:pt x="307" y="499"/>
                    </a:moveTo>
                    <a:lnTo>
                      <a:pt x="0" y="499"/>
                    </a:lnTo>
                    <a:lnTo>
                      <a:pt x="0" y="693"/>
                    </a:lnTo>
                    <a:lnTo>
                      <a:pt x="307" y="693"/>
                    </a:lnTo>
                    <a:lnTo>
                      <a:pt x="307" y="499"/>
                    </a:lnTo>
                    <a:close/>
                    <a:moveTo>
                      <a:pt x="307" y="192"/>
                    </a:moveTo>
                    <a:lnTo>
                      <a:pt x="0" y="192"/>
                    </a:lnTo>
                    <a:lnTo>
                      <a:pt x="0" y="498"/>
                    </a:lnTo>
                    <a:lnTo>
                      <a:pt x="307" y="498"/>
                    </a:lnTo>
                    <a:lnTo>
                      <a:pt x="307" y="192"/>
                    </a:lnTo>
                    <a:close/>
                    <a:moveTo>
                      <a:pt x="307" y="0"/>
                    </a:moveTo>
                    <a:lnTo>
                      <a:pt x="0" y="0"/>
                    </a:lnTo>
                    <a:lnTo>
                      <a:pt x="0" y="191"/>
                    </a:lnTo>
                    <a:lnTo>
                      <a:pt x="307" y="191"/>
                    </a:lnTo>
                    <a:lnTo>
                      <a:pt x="307" y="0"/>
                    </a:lnTo>
                    <a:close/>
                  </a:path>
                </a:pathLst>
              </a:custGeom>
              <a:solidFill>
                <a:srgbClr val="FF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97" name="Google Shape;497;p52"/>
              <p:cNvSpPr/>
              <p:nvPr/>
            </p:nvSpPr>
            <p:spPr>
              <a:xfrm>
                <a:off x="3993" y="310"/>
                <a:ext cx="307" cy="2699"/>
              </a:xfrm>
              <a:custGeom>
                <a:rect b="b" l="l" r="r" t="t"/>
                <a:pathLst>
                  <a:path extrusionOk="0" h="2699" w="307">
                    <a:moveTo>
                      <a:pt x="307" y="2506"/>
                    </a:moveTo>
                    <a:lnTo>
                      <a:pt x="0" y="2506"/>
                    </a:lnTo>
                    <a:lnTo>
                      <a:pt x="0" y="2699"/>
                    </a:lnTo>
                    <a:lnTo>
                      <a:pt x="307" y="2699"/>
                    </a:lnTo>
                    <a:lnTo>
                      <a:pt x="307" y="2506"/>
                    </a:lnTo>
                    <a:moveTo>
                      <a:pt x="307" y="2199"/>
                    </a:moveTo>
                    <a:lnTo>
                      <a:pt x="0" y="2199"/>
                    </a:lnTo>
                    <a:lnTo>
                      <a:pt x="0" y="2505"/>
                    </a:lnTo>
                    <a:lnTo>
                      <a:pt x="307" y="2505"/>
                    </a:lnTo>
                    <a:lnTo>
                      <a:pt x="307" y="2199"/>
                    </a:lnTo>
                    <a:moveTo>
                      <a:pt x="307" y="2004"/>
                    </a:moveTo>
                    <a:lnTo>
                      <a:pt x="0" y="2004"/>
                    </a:lnTo>
                    <a:lnTo>
                      <a:pt x="0" y="2198"/>
                    </a:lnTo>
                    <a:lnTo>
                      <a:pt x="307" y="2198"/>
                    </a:lnTo>
                    <a:lnTo>
                      <a:pt x="307" y="2004"/>
                    </a:lnTo>
                    <a:moveTo>
                      <a:pt x="307" y="1697"/>
                    </a:moveTo>
                    <a:lnTo>
                      <a:pt x="0" y="1697"/>
                    </a:lnTo>
                    <a:lnTo>
                      <a:pt x="0" y="2003"/>
                    </a:lnTo>
                    <a:lnTo>
                      <a:pt x="307" y="2003"/>
                    </a:lnTo>
                    <a:lnTo>
                      <a:pt x="307" y="1697"/>
                    </a:lnTo>
                    <a:moveTo>
                      <a:pt x="307" y="1503"/>
                    </a:moveTo>
                    <a:lnTo>
                      <a:pt x="0" y="1503"/>
                    </a:lnTo>
                    <a:lnTo>
                      <a:pt x="0" y="1696"/>
                    </a:lnTo>
                    <a:lnTo>
                      <a:pt x="307" y="1696"/>
                    </a:lnTo>
                    <a:lnTo>
                      <a:pt x="307" y="1503"/>
                    </a:lnTo>
                    <a:moveTo>
                      <a:pt x="307" y="1195"/>
                    </a:moveTo>
                    <a:lnTo>
                      <a:pt x="0" y="1195"/>
                    </a:lnTo>
                    <a:lnTo>
                      <a:pt x="0" y="1502"/>
                    </a:lnTo>
                    <a:lnTo>
                      <a:pt x="307" y="1502"/>
                    </a:lnTo>
                    <a:lnTo>
                      <a:pt x="307" y="1195"/>
                    </a:lnTo>
                    <a:moveTo>
                      <a:pt x="307" y="1001"/>
                    </a:moveTo>
                    <a:lnTo>
                      <a:pt x="0" y="1001"/>
                    </a:lnTo>
                    <a:lnTo>
                      <a:pt x="0" y="1194"/>
                    </a:lnTo>
                    <a:lnTo>
                      <a:pt x="307" y="1194"/>
                    </a:lnTo>
                    <a:lnTo>
                      <a:pt x="307" y="1001"/>
                    </a:lnTo>
                    <a:moveTo>
                      <a:pt x="307" y="694"/>
                    </a:moveTo>
                    <a:lnTo>
                      <a:pt x="0" y="694"/>
                    </a:lnTo>
                    <a:lnTo>
                      <a:pt x="0" y="1000"/>
                    </a:lnTo>
                    <a:lnTo>
                      <a:pt x="307" y="1000"/>
                    </a:lnTo>
                    <a:lnTo>
                      <a:pt x="307" y="694"/>
                    </a:lnTo>
                    <a:moveTo>
                      <a:pt x="307" y="499"/>
                    </a:moveTo>
                    <a:lnTo>
                      <a:pt x="0" y="499"/>
                    </a:lnTo>
                    <a:lnTo>
                      <a:pt x="0" y="693"/>
                    </a:lnTo>
                    <a:lnTo>
                      <a:pt x="307" y="693"/>
                    </a:lnTo>
                    <a:lnTo>
                      <a:pt x="307" y="499"/>
                    </a:lnTo>
                    <a:moveTo>
                      <a:pt x="307" y="192"/>
                    </a:moveTo>
                    <a:lnTo>
                      <a:pt x="0" y="192"/>
                    </a:lnTo>
                    <a:lnTo>
                      <a:pt x="0" y="498"/>
                    </a:lnTo>
                    <a:lnTo>
                      <a:pt x="307" y="498"/>
                    </a:lnTo>
                    <a:lnTo>
                      <a:pt x="307" y="192"/>
                    </a:lnTo>
                    <a:moveTo>
                      <a:pt x="307" y="0"/>
                    </a:moveTo>
                    <a:lnTo>
                      <a:pt x="0" y="0"/>
                    </a:lnTo>
                    <a:lnTo>
                      <a:pt x="0" y="191"/>
                    </a:lnTo>
                    <a:lnTo>
                      <a:pt x="307" y="19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98" name="Google Shape;498;p52"/>
              <p:cNvSpPr/>
              <p:nvPr/>
            </p:nvSpPr>
            <p:spPr>
              <a:xfrm>
                <a:off x="3993" y="501"/>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499" name="Google Shape;499;p52"/>
              <p:cNvSpPr/>
              <p:nvPr/>
            </p:nvSpPr>
            <p:spPr>
              <a:xfrm>
                <a:off x="3993" y="501"/>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00" name="Google Shape;500;p52"/>
              <p:cNvSpPr/>
              <p:nvPr/>
            </p:nvSpPr>
            <p:spPr>
              <a:xfrm>
                <a:off x="3993" y="1003"/>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01" name="Google Shape;501;p52"/>
              <p:cNvSpPr/>
              <p:nvPr/>
            </p:nvSpPr>
            <p:spPr>
              <a:xfrm>
                <a:off x="3993" y="1003"/>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02" name="Google Shape;502;p52"/>
              <p:cNvSpPr/>
              <p:nvPr/>
            </p:nvSpPr>
            <p:spPr>
              <a:xfrm>
                <a:off x="3993" y="1504"/>
                <a:ext cx="307" cy="309"/>
              </a:xfrm>
              <a:custGeom>
                <a:rect b="b" l="l" r="r" t="t"/>
                <a:pathLst>
                  <a:path extrusionOk="0" h="309" w="307">
                    <a:moveTo>
                      <a:pt x="307" y="308"/>
                    </a:moveTo>
                    <a:lnTo>
                      <a:pt x="0" y="308"/>
                    </a:lnTo>
                    <a:lnTo>
                      <a:pt x="0" y="309"/>
                    </a:lnTo>
                    <a:lnTo>
                      <a:pt x="307" y="309"/>
                    </a:lnTo>
                    <a:lnTo>
                      <a:pt x="307" y="308"/>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03" name="Google Shape;503;p52"/>
              <p:cNvSpPr/>
              <p:nvPr/>
            </p:nvSpPr>
            <p:spPr>
              <a:xfrm>
                <a:off x="3993" y="1504"/>
                <a:ext cx="307" cy="309"/>
              </a:xfrm>
              <a:custGeom>
                <a:rect b="b" l="l" r="r" t="t"/>
                <a:pathLst>
                  <a:path extrusionOk="0" h="309" w="307">
                    <a:moveTo>
                      <a:pt x="307" y="308"/>
                    </a:moveTo>
                    <a:lnTo>
                      <a:pt x="0" y="308"/>
                    </a:lnTo>
                    <a:lnTo>
                      <a:pt x="0" y="309"/>
                    </a:lnTo>
                    <a:lnTo>
                      <a:pt x="307" y="309"/>
                    </a:lnTo>
                    <a:lnTo>
                      <a:pt x="307" y="308"/>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04" name="Google Shape;504;p52"/>
              <p:cNvSpPr/>
              <p:nvPr/>
            </p:nvSpPr>
            <p:spPr>
              <a:xfrm>
                <a:off x="3993" y="2006"/>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05" name="Google Shape;505;p52"/>
              <p:cNvSpPr/>
              <p:nvPr/>
            </p:nvSpPr>
            <p:spPr>
              <a:xfrm>
                <a:off x="3993" y="2006"/>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06" name="Google Shape;506;p52"/>
              <p:cNvSpPr/>
              <p:nvPr/>
            </p:nvSpPr>
            <p:spPr>
              <a:xfrm>
                <a:off x="3993" y="2508"/>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07" name="Google Shape;507;p52"/>
              <p:cNvSpPr/>
              <p:nvPr/>
            </p:nvSpPr>
            <p:spPr>
              <a:xfrm>
                <a:off x="3993" y="2508"/>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08" name="Google Shape;508;p52"/>
              <p:cNvSpPr/>
              <p:nvPr/>
            </p:nvSpPr>
            <p:spPr>
              <a:xfrm>
                <a:off x="3993" y="3010"/>
                <a:ext cx="307" cy="693"/>
              </a:xfrm>
              <a:custGeom>
                <a:rect b="b" l="l" r="r" t="t"/>
                <a:pathLst>
                  <a:path extrusionOk="0" h="693" w="307">
                    <a:moveTo>
                      <a:pt x="307" y="502"/>
                    </a:moveTo>
                    <a:lnTo>
                      <a:pt x="0" y="502"/>
                    </a:lnTo>
                    <a:lnTo>
                      <a:pt x="0" y="693"/>
                    </a:lnTo>
                    <a:lnTo>
                      <a:pt x="307" y="693"/>
                    </a:lnTo>
                    <a:lnTo>
                      <a:pt x="307" y="502"/>
                    </a:lnTo>
                    <a:close/>
                    <a:moveTo>
                      <a:pt x="307" y="307"/>
                    </a:moveTo>
                    <a:lnTo>
                      <a:pt x="0" y="307"/>
                    </a:lnTo>
                    <a:lnTo>
                      <a:pt x="0" y="501"/>
                    </a:lnTo>
                    <a:lnTo>
                      <a:pt x="307" y="501"/>
                    </a:lnTo>
                    <a:lnTo>
                      <a:pt x="307" y="307"/>
                    </a:lnTo>
                    <a:close/>
                    <a:moveTo>
                      <a:pt x="307" y="0"/>
                    </a:moveTo>
                    <a:lnTo>
                      <a:pt x="0" y="0"/>
                    </a:lnTo>
                    <a:lnTo>
                      <a:pt x="0" y="306"/>
                    </a:lnTo>
                    <a:lnTo>
                      <a:pt x="307" y="306"/>
                    </a:lnTo>
                    <a:lnTo>
                      <a:pt x="307" y="0"/>
                    </a:lnTo>
                    <a:close/>
                  </a:path>
                </a:pathLst>
              </a:custGeom>
              <a:solidFill>
                <a:srgbClr val="FF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09" name="Google Shape;509;p52"/>
              <p:cNvSpPr/>
              <p:nvPr/>
            </p:nvSpPr>
            <p:spPr>
              <a:xfrm>
                <a:off x="3993" y="3010"/>
                <a:ext cx="307" cy="693"/>
              </a:xfrm>
              <a:custGeom>
                <a:rect b="b" l="l" r="r" t="t"/>
                <a:pathLst>
                  <a:path extrusionOk="0" h="693" w="307">
                    <a:moveTo>
                      <a:pt x="307" y="502"/>
                    </a:moveTo>
                    <a:lnTo>
                      <a:pt x="0" y="502"/>
                    </a:lnTo>
                    <a:lnTo>
                      <a:pt x="0" y="693"/>
                    </a:lnTo>
                    <a:lnTo>
                      <a:pt x="307" y="693"/>
                    </a:lnTo>
                    <a:lnTo>
                      <a:pt x="307" y="502"/>
                    </a:lnTo>
                    <a:moveTo>
                      <a:pt x="307" y="307"/>
                    </a:moveTo>
                    <a:lnTo>
                      <a:pt x="0" y="307"/>
                    </a:lnTo>
                    <a:lnTo>
                      <a:pt x="0" y="501"/>
                    </a:lnTo>
                    <a:lnTo>
                      <a:pt x="307" y="501"/>
                    </a:lnTo>
                    <a:lnTo>
                      <a:pt x="307" y="307"/>
                    </a:lnTo>
                    <a:moveTo>
                      <a:pt x="307" y="0"/>
                    </a:moveTo>
                    <a:lnTo>
                      <a:pt x="0" y="0"/>
                    </a:lnTo>
                    <a:lnTo>
                      <a:pt x="0" y="306"/>
                    </a:lnTo>
                    <a:lnTo>
                      <a:pt x="307" y="306"/>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10" name="Google Shape;510;p52"/>
              <p:cNvSpPr/>
              <p:nvPr/>
            </p:nvSpPr>
            <p:spPr>
              <a:xfrm>
                <a:off x="3993" y="3009"/>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11" name="Google Shape;511;p52"/>
              <p:cNvSpPr/>
              <p:nvPr/>
            </p:nvSpPr>
            <p:spPr>
              <a:xfrm>
                <a:off x="3993" y="3009"/>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12" name="Google Shape;512;p52"/>
              <p:cNvSpPr/>
              <p:nvPr/>
            </p:nvSpPr>
            <p:spPr>
              <a:xfrm>
                <a:off x="3993" y="307"/>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13" name="Google Shape;513;p52"/>
              <p:cNvSpPr/>
              <p:nvPr/>
            </p:nvSpPr>
            <p:spPr>
              <a:xfrm>
                <a:off x="3993" y="307"/>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14" name="Google Shape;514;p52"/>
              <p:cNvSpPr/>
              <p:nvPr/>
            </p:nvSpPr>
            <p:spPr>
              <a:xfrm>
                <a:off x="3993" y="3511"/>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15" name="Google Shape;515;p52"/>
              <p:cNvSpPr/>
              <p:nvPr/>
            </p:nvSpPr>
            <p:spPr>
              <a:xfrm>
                <a:off x="3993" y="3511"/>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16" name="Google Shape;516;p52"/>
              <p:cNvSpPr/>
              <p:nvPr/>
            </p:nvSpPr>
            <p:spPr>
              <a:xfrm>
                <a:off x="3993" y="3703"/>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17" name="Google Shape;517;p52"/>
              <p:cNvSpPr/>
              <p:nvPr/>
            </p:nvSpPr>
            <p:spPr>
              <a:xfrm>
                <a:off x="3993" y="3703"/>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18" name="Google Shape;518;p52"/>
              <p:cNvSpPr/>
              <p:nvPr/>
            </p:nvSpPr>
            <p:spPr>
              <a:xfrm>
                <a:off x="4607" y="310"/>
                <a:ext cx="307" cy="2699"/>
              </a:xfrm>
              <a:custGeom>
                <a:rect b="b" l="l" r="r" t="t"/>
                <a:pathLst>
                  <a:path extrusionOk="0" h="2699" w="307">
                    <a:moveTo>
                      <a:pt x="307" y="2506"/>
                    </a:moveTo>
                    <a:lnTo>
                      <a:pt x="0" y="2506"/>
                    </a:lnTo>
                    <a:lnTo>
                      <a:pt x="0" y="2699"/>
                    </a:lnTo>
                    <a:lnTo>
                      <a:pt x="307" y="2699"/>
                    </a:lnTo>
                    <a:lnTo>
                      <a:pt x="307" y="2506"/>
                    </a:lnTo>
                    <a:close/>
                    <a:moveTo>
                      <a:pt x="307" y="2199"/>
                    </a:moveTo>
                    <a:lnTo>
                      <a:pt x="0" y="2199"/>
                    </a:lnTo>
                    <a:lnTo>
                      <a:pt x="0" y="2505"/>
                    </a:lnTo>
                    <a:lnTo>
                      <a:pt x="307" y="2505"/>
                    </a:lnTo>
                    <a:lnTo>
                      <a:pt x="307" y="2199"/>
                    </a:lnTo>
                    <a:close/>
                    <a:moveTo>
                      <a:pt x="307" y="2004"/>
                    </a:moveTo>
                    <a:lnTo>
                      <a:pt x="0" y="2004"/>
                    </a:lnTo>
                    <a:lnTo>
                      <a:pt x="0" y="2198"/>
                    </a:lnTo>
                    <a:lnTo>
                      <a:pt x="307" y="2198"/>
                    </a:lnTo>
                    <a:lnTo>
                      <a:pt x="307" y="2004"/>
                    </a:lnTo>
                    <a:close/>
                    <a:moveTo>
                      <a:pt x="307" y="1697"/>
                    </a:moveTo>
                    <a:lnTo>
                      <a:pt x="0" y="1697"/>
                    </a:lnTo>
                    <a:lnTo>
                      <a:pt x="0" y="2003"/>
                    </a:lnTo>
                    <a:lnTo>
                      <a:pt x="307" y="2003"/>
                    </a:lnTo>
                    <a:lnTo>
                      <a:pt x="307" y="1697"/>
                    </a:lnTo>
                    <a:close/>
                    <a:moveTo>
                      <a:pt x="307" y="1503"/>
                    </a:moveTo>
                    <a:lnTo>
                      <a:pt x="0" y="1503"/>
                    </a:lnTo>
                    <a:lnTo>
                      <a:pt x="0" y="1696"/>
                    </a:lnTo>
                    <a:lnTo>
                      <a:pt x="307" y="1696"/>
                    </a:lnTo>
                    <a:lnTo>
                      <a:pt x="307" y="1503"/>
                    </a:lnTo>
                    <a:close/>
                    <a:moveTo>
                      <a:pt x="307" y="1195"/>
                    </a:moveTo>
                    <a:lnTo>
                      <a:pt x="0" y="1195"/>
                    </a:lnTo>
                    <a:lnTo>
                      <a:pt x="0" y="1502"/>
                    </a:lnTo>
                    <a:lnTo>
                      <a:pt x="307" y="1502"/>
                    </a:lnTo>
                    <a:lnTo>
                      <a:pt x="307" y="1195"/>
                    </a:lnTo>
                    <a:close/>
                    <a:moveTo>
                      <a:pt x="307" y="1001"/>
                    </a:moveTo>
                    <a:lnTo>
                      <a:pt x="0" y="1001"/>
                    </a:lnTo>
                    <a:lnTo>
                      <a:pt x="0" y="1194"/>
                    </a:lnTo>
                    <a:lnTo>
                      <a:pt x="307" y="1194"/>
                    </a:lnTo>
                    <a:lnTo>
                      <a:pt x="307" y="1001"/>
                    </a:lnTo>
                    <a:close/>
                    <a:moveTo>
                      <a:pt x="307" y="694"/>
                    </a:moveTo>
                    <a:lnTo>
                      <a:pt x="0" y="694"/>
                    </a:lnTo>
                    <a:lnTo>
                      <a:pt x="0" y="1000"/>
                    </a:lnTo>
                    <a:lnTo>
                      <a:pt x="307" y="1000"/>
                    </a:lnTo>
                    <a:lnTo>
                      <a:pt x="307" y="694"/>
                    </a:lnTo>
                    <a:close/>
                    <a:moveTo>
                      <a:pt x="307" y="499"/>
                    </a:moveTo>
                    <a:lnTo>
                      <a:pt x="0" y="499"/>
                    </a:lnTo>
                    <a:lnTo>
                      <a:pt x="0" y="693"/>
                    </a:lnTo>
                    <a:lnTo>
                      <a:pt x="307" y="693"/>
                    </a:lnTo>
                    <a:lnTo>
                      <a:pt x="307" y="499"/>
                    </a:lnTo>
                    <a:close/>
                    <a:moveTo>
                      <a:pt x="307" y="192"/>
                    </a:moveTo>
                    <a:lnTo>
                      <a:pt x="0" y="192"/>
                    </a:lnTo>
                    <a:lnTo>
                      <a:pt x="0" y="498"/>
                    </a:lnTo>
                    <a:lnTo>
                      <a:pt x="307" y="498"/>
                    </a:lnTo>
                    <a:lnTo>
                      <a:pt x="307" y="192"/>
                    </a:lnTo>
                    <a:close/>
                    <a:moveTo>
                      <a:pt x="307" y="0"/>
                    </a:moveTo>
                    <a:lnTo>
                      <a:pt x="0" y="0"/>
                    </a:lnTo>
                    <a:lnTo>
                      <a:pt x="0" y="191"/>
                    </a:lnTo>
                    <a:lnTo>
                      <a:pt x="307" y="191"/>
                    </a:lnTo>
                    <a:lnTo>
                      <a:pt x="307" y="0"/>
                    </a:lnTo>
                    <a:close/>
                  </a:path>
                </a:pathLst>
              </a:custGeom>
              <a:solidFill>
                <a:srgbClr val="FF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19" name="Google Shape;519;p52"/>
              <p:cNvSpPr/>
              <p:nvPr/>
            </p:nvSpPr>
            <p:spPr>
              <a:xfrm>
                <a:off x="4607" y="310"/>
                <a:ext cx="307" cy="2699"/>
              </a:xfrm>
              <a:custGeom>
                <a:rect b="b" l="l" r="r" t="t"/>
                <a:pathLst>
                  <a:path extrusionOk="0" h="2699" w="307">
                    <a:moveTo>
                      <a:pt x="307" y="2506"/>
                    </a:moveTo>
                    <a:lnTo>
                      <a:pt x="0" y="2506"/>
                    </a:lnTo>
                    <a:lnTo>
                      <a:pt x="0" y="2699"/>
                    </a:lnTo>
                    <a:lnTo>
                      <a:pt x="307" y="2699"/>
                    </a:lnTo>
                    <a:lnTo>
                      <a:pt x="307" y="2506"/>
                    </a:lnTo>
                    <a:moveTo>
                      <a:pt x="307" y="2199"/>
                    </a:moveTo>
                    <a:lnTo>
                      <a:pt x="0" y="2199"/>
                    </a:lnTo>
                    <a:lnTo>
                      <a:pt x="0" y="2505"/>
                    </a:lnTo>
                    <a:lnTo>
                      <a:pt x="307" y="2505"/>
                    </a:lnTo>
                    <a:lnTo>
                      <a:pt x="307" y="2199"/>
                    </a:lnTo>
                    <a:moveTo>
                      <a:pt x="307" y="2004"/>
                    </a:moveTo>
                    <a:lnTo>
                      <a:pt x="0" y="2004"/>
                    </a:lnTo>
                    <a:lnTo>
                      <a:pt x="0" y="2198"/>
                    </a:lnTo>
                    <a:lnTo>
                      <a:pt x="307" y="2198"/>
                    </a:lnTo>
                    <a:lnTo>
                      <a:pt x="307" y="2004"/>
                    </a:lnTo>
                    <a:moveTo>
                      <a:pt x="307" y="1697"/>
                    </a:moveTo>
                    <a:lnTo>
                      <a:pt x="0" y="1697"/>
                    </a:lnTo>
                    <a:lnTo>
                      <a:pt x="0" y="2003"/>
                    </a:lnTo>
                    <a:lnTo>
                      <a:pt x="307" y="2003"/>
                    </a:lnTo>
                    <a:lnTo>
                      <a:pt x="307" y="1697"/>
                    </a:lnTo>
                    <a:moveTo>
                      <a:pt x="307" y="1503"/>
                    </a:moveTo>
                    <a:lnTo>
                      <a:pt x="0" y="1503"/>
                    </a:lnTo>
                    <a:lnTo>
                      <a:pt x="0" y="1696"/>
                    </a:lnTo>
                    <a:lnTo>
                      <a:pt x="307" y="1696"/>
                    </a:lnTo>
                    <a:lnTo>
                      <a:pt x="307" y="1503"/>
                    </a:lnTo>
                    <a:moveTo>
                      <a:pt x="307" y="1195"/>
                    </a:moveTo>
                    <a:lnTo>
                      <a:pt x="0" y="1195"/>
                    </a:lnTo>
                    <a:lnTo>
                      <a:pt x="0" y="1502"/>
                    </a:lnTo>
                    <a:lnTo>
                      <a:pt x="307" y="1502"/>
                    </a:lnTo>
                    <a:lnTo>
                      <a:pt x="307" y="1195"/>
                    </a:lnTo>
                    <a:moveTo>
                      <a:pt x="307" y="1001"/>
                    </a:moveTo>
                    <a:lnTo>
                      <a:pt x="0" y="1001"/>
                    </a:lnTo>
                    <a:lnTo>
                      <a:pt x="0" y="1194"/>
                    </a:lnTo>
                    <a:lnTo>
                      <a:pt x="307" y="1194"/>
                    </a:lnTo>
                    <a:lnTo>
                      <a:pt x="307" y="1001"/>
                    </a:lnTo>
                    <a:moveTo>
                      <a:pt x="307" y="694"/>
                    </a:moveTo>
                    <a:lnTo>
                      <a:pt x="0" y="694"/>
                    </a:lnTo>
                    <a:lnTo>
                      <a:pt x="0" y="1000"/>
                    </a:lnTo>
                    <a:lnTo>
                      <a:pt x="307" y="1000"/>
                    </a:lnTo>
                    <a:lnTo>
                      <a:pt x="307" y="694"/>
                    </a:lnTo>
                    <a:moveTo>
                      <a:pt x="307" y="499"/>
                    </a:moveTo>
                    <a:lnTo>
                      <a:pt x="0" y="499"/>
                    </a:lnTo>
                    <a:lnTo>
                      <a:pt x="0" y="693"/>
                    </a:lnTo>
                    <a:lnTo>
                      <a:pt x="307" y="693"/>
                    </a:lnTo>
                    <a:lnTo>
                      <a:pt x="307" y="499"/>
                    </a:lnTo>
                    <a:moveTo>
                      <a:pt x="307" y="192"/>
                    </a:moveTo>
                    <a:lnTo>
                      <a:pt x="0" y="192"/>
                    </a:lnTo>
                    <a:lnTo>
                      <a:pt x="0" y="498"/>
                    </a:lnTo>
                    <a:lnTo>
                      <a:pt x="307" y="498"/>
                    </a:lnTo>
                    <a:lnTo>
                      <a:pt x="307" y="192"/>
                    </a:lnTo>
                    <a:moveTo>
                      <a:pt x="307" y="0"/>
                    </a:moveTo>
                    <a:lnTo>
                      <a:pt x="0" y="0"/>
                    </a:lnTo>
                    <a:lnTo>
                      <a:pt x="0" y="191"/>
                    </a:lnTo>
                    <a:lnTo>
                      <a:pt x="307" y="19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20" name="Google Shape;520;p52"/>
              <p:cNvSpPr/>
              <p:nvPr/>
            </p:nvSpPr>
            <p:spPr>
              <a:xfrm>
                <a:off x="4607" y="501"/>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21" name="Google Shape;521;p52"/>
              <p:cNvSpPr/>
              <p:nvPr/>
            </p:nvSpPr>
            <p:spPr>
              <a:xfrm>
                <a:off x="4607" y="501"/>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22" name="Google Shape;522;p52"/>
              <p:cNvSpPr/>
              <p:nvPr/>
            </p:nvSpPr>
            <p:spPr>
              <a:xfrm>
                <a:off x="4607" y="1003"/>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23" name="Google Shape;523;p52"/>
              <p:cNvSpPr/>
              <p:nvPr/>
            </p:nvSpPr>
            <p:spPr>
              <a:xfrm>
                <a:off x="4607" y="1003"/>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grpSp>
        <p:sp>
          <p:nvSpPr>
            <p:cNvPr id="524" name="Google Shape;524;p52"/>
            <p:cNvSpPr/>
            <p:nvPr/>
          </p:nvSpPr>
          <p:spPr>
            <a:xfrm>
              <a:off x="4607" y="1504"/>
              <a:ext cx="307" cy="309"/>
            </a:xfrm>
            <a:custGeom>
              <a:rect b="b" l="l" r="r" t="t"/>
              <a:pathLst>
                <a:path extrusionOk="0" h="309" w="307">
                  <a:moveTo>
                    <a:pt x="307" y="308"/>
                  </a:moveTo>
                  <a:lnTo>
                    <a:pt x="0" y="308"/>
                  </a:lnTo>
                  <a:lnTo>
                    <a:pt x="0" y="309"/>
                  </a:lnTo>
                  <a:lnTo>
                    <a:pt x="307" y="309"/>
                  </a:lnTo>
                  <a:lnTo>
                    <a:pt x="307" y="308"/>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25" name="Google Shape;525;p52"/>
            <p:cNvSpPr/>
            <p:nvPr/>
          </p:nvSpPr>
          <p:spPr>
            <a:xfrm>
              <a:off x="4607" y="1504"/>
              <a:ext cx="307" cy="309"/>
            </a:xfrm>
            <a:custGeom>
              <a:rect b="b" l="l" r="r" t="t"/>
              <a:pathLst>
                <a:path extrusionOk="0" h="309" w="307">
                  <a:moveTo>
                    <a:pt x="307" y="308"/>
                  </a:moveTo>
                  <a:lnTo>
                    <a:pt x="0" y="308"/>
                  </a:lnTo>
                  <a:lnTo>
                    <a:pt x="0" y="309"/>
                  </a:lnTo>
                  <a:lnTo>
                    <a:pt x="307" y="309"/>
                  </a:lnTo>
                  <a:lnTo>
                    <a:pt x="307" y="308"/>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26" name="Google Shape;526;p52"/>
            <p:cNvSpPr/>
            <p:nvPr/>
          </p:nvSpPr>
          <p:spPr>
            <a:xfrm>
              <a:off x="4607" y="2006"/>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27" name="Google Shape;527;p52"/>
            <p:cNvSpPr/>
            <p:nvPr/>
          </p:nvSpPr>
          <p:spPr>
            <a:xfrm>
              <a:off x="4607" y="2006"/>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28" name="Google Shape;528;p52"/>
            <p:cNvSpPr/>
            <p:nvPr/>
          </p:nvSpPr>
          <p:spPr>
            <a:xfrm>
              <a:off x="4607" y="2508"/>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29" name="Google Shape;529;p52"/>
            <p:cNvSpPr/>
            <p:nvPr/>
          </p:nvSpPr>
          <p:spPr>
            <a:xfrm>
              <a:off x="4607" y="2508"/>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30" name="Google Shape;530;p52"/>
            <p:cNvSpPr/>
            <p:nvPr/>
          </p:nvSpPr>
          <p:spPr>
            <a:xfrm>
              <a:off x="4607" y="3010"/>
              <a:ext cx="307" cy="693"/>
            </a:xfrm>
            <a:custGeom>
              <a:rect b="b" l="l" r="r" t="t"/>
              <a:pathLst>
                <a:path extrusionOk="0" h="693" w="307">
                  <a:moveTo>
                    <a:pt x="307" y="502"/>
                  </a:moveTo>
                  <a:lnTo>
                    <a:pt x="0" y="502"/>
                  </a:lnTo>
                  <a:lnTo>
                    <a:pt x="0" y="693"/>
                  </a:lnTo>
                  <a:lnTo>
                    <a:pt x="307" y="693"/>
                  </a:lnTo>
                  <a:lnTo>
                    <a:pt x="307" y="502"/>
                  </a:lnTo>
                  <a:close/>
                  <a:moveTo>
                    <a:pt x="307" y="307"/>
                  </a:moveTo>
                  <a:lnTo>
                    <a:pt x="0" y="307"/>
                  </a:lnTo>
                  <a:lnTo>
                    <a:pt x="0" y="501"/>
                  </a:lnTo>
                  <a:lnTo>
                    <a:pt x="307" y="501"/>
                  </a:lnTo>
                  <a:lnTo>
                    <a:pt x="307" y="307"/>
                  </a:lnTo>
                  <a:close/>
                  <a:moveTo>
                    <a:pt x="307" y="0"/>
                  </a:moveTo>
                  <a:lnTo>
                    <a:pt x="0" y="0"/>
                  </a:lnTo>
                  <a:lnTo>
                    <a:pt x="0" y="306"/>
                  </a:lnTo>
                  <a:lnTo>
                    <a:pt x="307" y="306"/>
                  </a:lnTo>
                  <a:lnTo>
                    <a:pt x="307" y="0"/>
                  </a:lnTo>
                  <a:close/>
                </a:path>
              </a:pathLst>
            </a:custGeom>
            <a:solidFill>
              <a:srgbClr val="FF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31" name="Google Shape;531;p52"/>
            <p:cNvSpPr/>
            <p:nvPr/>
          </p:nvSpPr>
          <p:spPr>
            <a:xfrm>
              <a:off x="4607" y="3010"/>
              <a:ext cx="307" cy="693"/>
            </a:xfrm>
            <a:custGeom>
              <a:rect b="b" l="l" r="r" t="t"/>
              <a:pathLst>
                <a:path extrusionOk="0" h="693" w="307">
                  <a:moveTo>
                    <a:pt x="307" y="502"/>
                  </a:moveTo>
                  <a:lnTo>
                    <a:pt x="0" y="502"/>
                  </a:lnTo>
                  <a:lnTo>
                    <a:pt x="0" y="693"/>
                  </a:lnTo>
                  <a:lnTo>
                    <a:pt x="307" y="693"/>
                  </a:lnTo>
                  <a:lnTo>
                    <a:pt x="307" y="502"/>
                  </a:lnTo>
                  <a:moveTo>
                    <a:pt x="307" y="307"/>
                  </a:moveTo>
                  <a:lnTo>
                    <a:pt x="0" y="307"/>
                  </a:lnTo>
                  <a:lnTo>
                    <a:pt x="0" y="501"/>
                  </a:lnTo>
                  <a:lnTo>
                    <a:pt x="307" y="501"/>
                  </a:lnTo>
                  <a:lnTo>
                    <a:pt x="307" y="307"/>
                  </a:lnTo>
                  <a:moveTo>
                    <a:pt x="307" y="0"/>
                  </a:moveTo>
                  <a:lnTo>
                    <a:pt x="0" y="0"/>
                  </a:lnTo>
                  <a:lnTo>
                    <a:pt x="0" y="306"/>
                  </a:lnTo>
                  <a:lnTo>
                    <a:pt x="307" y="306"/>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32" name="Google Shape;532;p52"/>
            <p:cNvSpPr/>
            <p:nvPr/>
          </p:nvSpPr>
          <p:spPr>
            <a:xfrm>
              <a:off x="4607" y="3009"/>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33" name="Google Shape;533;p52"/>
            <p:cNvSpPr/>
            <p:nvPr/>
          </p:nvSpPr>
          <p:spPr>
            <a:xfrm>
              <a:off x="4607" y="3009"/>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34" name="Google Shape;534;p52"/>
            <p:cNvSpPr/>
            <p:nvPr/>
          </p:nvSpPr>
          <p:spPr>
            <a:xfrm>
              <a:off x="4607" y="307"/>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35" name="Google Shape;535;p52"/>
            <p:cNvSpPr/>
            <p:nvPr/>
          </p:nvSpPr>
          <p:spPr>
            <a:xfrm>
              <a:off x="4607" y="307"/>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36" name="Google Shape;536;p52"/>
            <p:cNvSpPr/>
            <p:nvPr/>
          </p:nvSpPr>
          <p:spPr>
            <a:xfrm>
              <a:off x="4607" y="3511"/>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37" name="Google Shape;537;p52"/>
            <p:cNvSpPr/>
            <p:nvPr/>
          </p:nvSpPr>
          <p:spPr>
            <a:xfrm>
              <a:off x="4607" y="3511"/>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38" name="Google Shape;538;p52"/>
            <p:cNvSpPr/>
            <p:nvPr/>
          </p:nvSpPr>
          <p:spPr>
            <a:xfrm>
              <a:off x="4607" y="3703"/>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39" name="Google Shape;539;p52"/>
            <p:cNvSpPr/>
            <p:nvPr/>
          </p:nvSpPr>
          <p:spPr>
            <a:xfrm>
              <a:off x="4607" y="3703"/>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40" name="Google Shape;540;p52"/>
            <p:cNvSpPr/>
            <p:nvPr/>
          </p:nvSpPr>
          <p:spPr>
            <a:xfrm>
              <a:off x="5221" y="310"/>
              <a:ext cx="308" cy="2699"/>
            </a:xfrm>
            <a:custGeom>
              <a:rect b="b" l="l" r="r" t="t"/>
              <a:pathLst>
                <a:path extrusionOk="0" h="2699" w="308">
                  <a:moveTo>
                    <a:pt x="308" y="2506"/>
                  </a:moveTo>
                  <a:lnTo>
                    <a:pt x="0" y="2506"/>
                  </a:lnTo>
                  <a:lnTo>
                    <a:pt x="0" y="2699"/>
                  </a:lnTo>
                  <a:lnTo>
                    <a:pt x="308" y="2699"/>
                  </a:lnTo>
                  <a:lnTo>
                    <a:pt x="308" y="2506"/>
                  </a:lnTo>
                  <a:close/>
                  <a:moveTo>
                    <a:pt x="308" y="2199"/>
                  </a:moveTo>
                  <a:lnTo>
                    <a:pt x="0" y="2199"/>
                  </a:lnTo>
                  <a:lnTo>
                    <a:pt x="0" y="2505"/>
                  </a:lnTo>
                  <a:lnTo>
                    <a:pt x="308" y="2505"/>
                  </a:lnTo>
                  <a:lnTo>
                    <a:pt x="308" y="2199"/>
                  </a:lnTo>
                  <a:close/>
                  <a:moveTo>
                    <a:pt x="308" y="2004"/>
                  </a:moveTo>
                  <a:lnTo>
                    <a:pt x="0" y="2004"/>
                  </a:lnTo>
                  <a:lnTo>
                    <a:pt x="0" y="2198"/>
                  </a:lnTo>
                  <a:lnTo>
                    <a:pt x="308" y="2198"/>
                  </a:lnTo>
                  <a:lnTo>
                    <a:pt x="308" y="2004"/>
                  </a:lnTo>
                  <a:close/>
                  <a:moveTo>
                    <a:pt x="308" y="1697"/>
                  </a:moveTo>
                  <a:lnTo>
                    <a:pt x="0" y="1697"/>
                  </a:lnTo>
                  <a:lnTo>
                    <a:pt x="0" y="2003"/>
                  </a:lnTo>
                  <a:lnTo>
                    <a:pt x="308" y="2003"/>
                  </a:lnTo>
                  <a:lnTo>
                    <a:pt x="308" y="1697"/>
                  </a:lnTo>
                  <a:close/>
                  <a:moveTo>
                    <a:pt x="308" y="1503"/>
                  </a:moveTo>
                  <a:lnTo>
                    <a:pt x="0" y="1503"/>
                  </a:lnTo>
                  <a:lnTo>
                    <a:pt x="0" y="1696"/>
                  </a:lnTo>
                  <a:lnTo>
                    <a:pt x="308" y="1696"/>
                  </a:lnTo>
                  <a:lnTo>
                    <a:pt x="308" y="1503"/>
                  </a:lnTo>
                  <a:close/>
                  <a:moveTo>
                    <a:pt x="308" y="1195"/>
                  </a:moveTo>
                  <a:lnTo>
                    <a:pt x="0" y="1195"/>
                  </a:lnTo>
                  <a:lnTo>
                    <a:pt x="0" y="1502"/>
                  </a:lnTo>
                  <a:lnTo>
                    <a:pt x="308" y="1502"/>
                  </a:lnTo>
                  <a:lnTo>
                    <a:pt x="308" y="1195"/>
                  </a:lnTo>
                  <a:close/>
                  <a:moveTo>
                    <a:pt x="308" y="1001"/>
                  </a:moveTo>
                  <a:lnTo>
                    <a:pt x="0" y="1001"/>
                  </a:lnTo>
                  <a:lnTo>
                    <a:pt x="0" y="1194"/>
                  </a:lnTo>
                  <a:lnTo>
                    <a:pt x="308" y="1194"/>
                  </a:lnTo>
                  <a:lnTo>
                    <a:pt x="308" y="1001"/>
                  </a:lnTo>
                  <a:close/>
                  <a:moveTo>
                    <a:pt x="308" y="694"/>
                  </a:moveTo>
                  <a:lnTo>
                    <a:pt x="0" y="694"/>
                  </a:lnTo>
                  <a:lnTo>
                    <a:pt x="0" y="1000"/>
                  </a:lnTo>
                  <a:lnTo>
                    <a:pt x="308" y="1000"/>
                  </a:lnTo>
                  <a:lnTo>
                    <a:pt x="308" y="694"/>
                  </a:lnTo>
                  <a:close/>
                  <a:moveTo>
                    <a:pt x="308" y="499"/>
                  </a:moveTo>
                  <a:lnTo>
                    <a:pt x="0" y="499"/>
                  </a:lnTo>
                  <a:lnTo>
                    <a:pt x="0" y="693"/>
                  </a:lnTo>
                  <a:lnTo>
                    <a:pt x="308" y="693"/>
                  </a:lnTo>
                  <a:lnTo>
                    <a:pt x="308" y="499"/>
                  </a:lnTo>
                  <a:close/>
                  <a:moveTo>
                    <a:pt x="308" y="192"/>
                  </a:moveTo>
                  <a:lnTo>
                    <a:pt x="0" y="192"/>
                  </a:lnTo>
                  <a:lnTo>
                    <a:pt x="0" y="498"/>
                  </a:lnTo>
                  <a:lnTo>
                    <a:pt x="308" y="498"/>
                  </a:lnTo>
                  <a:lnTo>
                    <a:pt x="308" y="192"/>
                  </a:lnTo>
                  <a:close/>
                  <a:moveTo>
                    <a:pt x="308" y="0"/>
                  </a:moveTo>
                  <a:lnTo>
                    <a:pt x="0" y="0"/>
                  </a:lnTo>
                  <a:lnTo>
                    <a:pt x="0" y="191"/>
                  </a:lnTo>
                  <a:lnTo>
                    <a:pt x="308" y="191"/>
                  </a:lnTo>
                  <a:lnTo>
                    <a:pt x="308" y="0"/>
                  </a:lnTo>
                  <a:close/>
                </a:path>
              </a:pathLst>
            </a:custGeom>
            <a:solidFill>
              <a:srgbClr val="FF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41" name="Google Shape;541;p52"/>
            <p:cNvSpPr/>
            <p:nvPr/>
          </p:nvSpPr>
          <p:spPr>
            <a:xfrm>
              <a:off x="5221" y="310"/>
              <a:ext cx="308" cy="2699"/>
            </a:xfrm>
            <a:custGeom>
              <a:rect b="b" l="l" r="r" t="t"/>
              <a:pathLst>
                <a:path extrusionOk="0" h="2699" w="308">
                  <a:moveTo>
                    <a:pt x="308" y="2506"/>
                  </a:moveTo>
                  <a:lnTo>
                    <a:pt x="0" y="2506"/>
                  </a:lnTo>
                  <a:lnTo>
                    <a:pt x="0" y="2699"/>
                  </a:lnTo>
                  <a:lnTo>
                    <a:pt x="308" y="2699"/>
                  </a:lnTo>
                  <a:lnTo>
                    <a:pt x="308" y="2506"/>
                  </a:lnTo>
                  <a:moveTo>
                    <a:pt x="308" y="2199"/>
                  </a:moveTo>
                  <a:lnTo>
                    <a:pt x="0" y="2199"/>
                  </a:lnTo>
                  <a:lnTo>
                    <a:pt x="0" y="2505"/>
                  </a:lnTo>
                  <a:lnTo>
                    <a:pt x="308" y="2505"/>
                  </a:lnTo>
                  <a:lnTo>
                    <a:pt x="308" y="2199"/>
                  </a:lnTo>
                  <a:moveTo>
                    <a:pt x="308" y="2004"/>
                  </a:moveTo>
                  <a:lnTo>
                    <a:pt x="0" y="2004"/>
                  </a:lnTo>
                  <a:lnTo>
                    <a:pt x="0" y="2198"/>
                  </a:lnTo>
                  <a:lnTo>
                    <a:pt x="308" y="2198"/>
                  </a:lnTo>
                  <a:lnTo>
                    <a:pt x="308" y="2004"/>
                  </a:lnTo>
                  <a:moveTo>
                    <a:pt x="308" y="1697"/>
                  </a:moveTo>
                  <a:lnTo>
                    <a:pt x="0" y="1697"/>
                  </a:lnTo>
                  <a:lnTo>
                    <a:pt x="0" y="2003"/>
                  </a:lnTo>
                  <a:lnTo>
                    <a:pt x="308" y="2003"/>
                  </a:lnTo>
                  <a:lnTo>
                    <a:pt x="308" y="1697"/>
                  </a:lnTo>
                  <a:moveTo>
                    <a:pt x="308" y="1503"/>
                  </a:moveTo>
                  <a:lnTo>
                    <a:pt x="0" y="1503"/>
                  </a:lnTo>
                  <a:lnTo>
                    <a:pt x="0" y="1696"/>
                  </a:lnTo>
                  <a:lnTo>
                    <a:pt x="308" y="1696"/>
                  </a:lnTo>
                  <a:lnTo>
                    <a:pt x="308" y="1503"/>
                  </a:lnTo>
                  <a:moveTo>
                    <a:pt x="308" y="1195"/>
                  </a:moveTo>
                  <a:lnTo>
                    <a:pt x="0" y="1195"/>
                  </a:lnTo>
                  <a:lnTo>
                    <a:pt x="0" y="1502"/>
                  </a:lnTo>
                  <a:lnTo>
                    <a:pt x="308" y="1502"/>
                  </a:lnTo>
                  <a:lnTo>
                    <a:pt x="308" y="1195"/>
                  </a:lnTo>
                  <a:moveTo>
                    <a:pt x="308" y="1001"/>
                  </a:moveTo>
                  <a:lnTo>
                    <a:pt x="0" y="1001"/>
                  </a:lnTo>
                  <a:lnTo>
                    <a:pt x="0" y="1194"/>
                  </a:lnTo>
                  <a:lnTo>
                    <a:pt x="308" y="1194"/>
                  </a:lnTo>
                  <a:lnTo>
                    <a:pt x="308" y="1001"/>
                  </a:lnTo>
                  <a:moveTo>
                    <a:pt x="308" y="694"/>
                  </a:moveTo>
                  <a:lnTo>
                    <a:pt x="0" y="694"/>
                  </a:lnTo>
                  <a:lnTo>
                    <a:pt x="0" y="1000"/>
                  </a:lnTo>
                  <a:lnTo>
                    <a:pt x="308" y="1000"/>
                  </a:lnTo>
                  <a:lnTo>
                    <a:pt x="308" y="694"/>
                  </a:lnTo>
                  <a:moveTo>
                    <a:pt x="308" y="499"/>
                  </a:moveTo>
                  <a:lnTo>
                    <a:pt x="0" y="499"/>
                  </a:lnTo>
                  <a:lnTo>
                    <a:pt x="0" y="693"/>
                  </a:lnTo>
                  <a:lnTo>
                    <a:pt x="308" y="693"/>
                  </a:lnTo>
                  <a:lnTo>
                    <a:pt x="308" y="499"/>
                  </a:lnTo>
                  <a:moveTo>
                    <a:pt x="308" y="192"/>
                  </a:moveTo>
                  <a:lnTo>
                    <a:pt x="0" y="192"/>
                  </a:lnTo>
                  <a:lnTo>
                    <a:pt x="0" y="498"/>
                  </a:lnTo>
                  <a:lnTo>
                    <a:pt x="308" y="498"/>
                  </a:lnTo>
                  <a:lnTo>
                    <a:pt x="308" y="192"/>
                  </a:lnTo>
                  <a:moveTo>
                    <a:pt x="308" y="0"/>
                  </a:moveTo>
                  <a:lnTo>
                    <a:pt x="0" y="0"/>
                  </a:lnTo>
                  <a:lnTo>
                    <a:pt x="0" y="191"/>
                  </a:lnTo>
                  <a:lnTo>
                    <a:pt x="308" y="191"/>
                  </a:lnTo>
                  <a:lnTo>
                    <a:pt x="3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42" name="Google Shape;542;p52"/>
            <p:cNvSpPr/>
            <p:nvPr/>
          </p:nvSpPr>
          <p:spPr>
            <a:xfrm>
              <a:off x="5221" y="501"/>
              <a:ext cx="308" cy="308"/>
            </a:xfrm>
            <a:custGeom>
              <a:rect b="b" l="l" r="r" t="t"/>
              <a:pathLst>
                <a:path extrusionOk="0" h="308" w="308">
                  <a:moveTo>
                    <a:pt x="308" y="307"/>
                  </a:moveTo>
                  <a:lnTo>
                    <a:pt x="0" y="307"/>
                  </a:lnTo>
                  <a:lnTo>
                    <a:pt x="0" y="308"/>
                  </a:lnTo>
                  <a:lnTo>
                    <a:pt x="308" y="308"/>
                  </a:lnTo>
                  <a:lnTo>
                    <a:pt x="308" y="307"/>
                  </a:lnTo>
                  <a:close/>
                  <a:moveTo>
                    <a:pt x="308" y="0"/>
                  </a:moveTo>
                  <a:lnTo>
                    <a:pt x="0" y="0"/>
                  </a:lnTo>
                  <a:lnTo>
                    <a:pt x="0" y="1"/>
                  </a:lnTo>
                  <a:lnTo>
                    <a:pt x="308" y="1"/>
                  </a:lnTo>
                  <a:lnTo>
                    <a:pt x="308"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43" name="Google Shape;543;p52"/>
            <p:cNvSpPr/>
            <p:nvPr/>
          </p:nvSpPr>
          <p:spPr>
            <a:xfrm>
              <a:off x="5221" y="501"/>
              <a:ext cx="308" cy="308"/>
            </a:xfrm>
            <a:custGeom>
              <a:rect b="b" l="l" r="r" t="t"/>
              <a:pathLst>
                <a:path extrusionOk="0" h="308" w="308">
                  <a:moveTo>
                    <a:pt x="308" y="307"/>
                  </a:moveTo>
                  <a:lnTo>
                    <a:pt x="0" y="307"/>
                  </a:lnTo>
                  <a:lnTo>
                    <a:pt x="0" y="308"/>
                  </a:lnTo>
                  <a:lnTo>
                    <a:pt x="308" y="308"/>
                  </a:lnTo>
                  <a:lnTo>
                    <a:pt x="308" y="307"/>
                  </a:lnTo>
                  <a:moveTo>
                    <a:pt x="308" y="0"/>
                  </a:moveTo>
                  <a:lnTo>
                    <a:pt x="0" y="0"/>
                  </a:lnTo>
                  <a:lnTo>
                    <a:pt x="0" y="1"/>
                  </a:lnTo>
                  <a:lnTo>
                    <a:pt x="308" y="1"/>
                  </a:lnTo>
                  <a:lnTo>
                    <a:pt x="3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44" name="Google Shape;544;p52"/>
            <p:cNvSpPr/>
            <p:nvPr/>
          </p:nvSpPr>
          <p:spPr>
            <a:xfrm>
              <a:off x="5221" y="1003"/>
              <a:ext cx="308" cy="308"/>
            </a:xfrm>
            <a:custGeom>
              <a:rect b="b" l="l" r="r" t="t"/>
              <a:pathLst>
                <a:path extrusionOk="0" h="308" w="308">
                  <a:moveTo>
                    <a:pt x="308" y="307"/>
                  </a:moveTo>
                  <a:lnTo>
                    <a:pt x="0" y="307"/>
                  </a:lnTo>
                  <a:lnTo>
                    <a:pt x="0" y="308"/>
                  </a:lnTo>
                  <a:lnTo>
                    <a:pt x="308" y="308"/>
                  </a:lnTo>
                  <a:lnTo>
                    <a:pt x="308" y="307"/>
                  </a:lnTo>
                  <a:close/>
                  <a:moveTo>
                    <a:pt x="308" y="0"/>
                  </a:moveTo>
                  <a:lnTo>
                    <a:pt x="0" y="0"/>
                  </a:lnTo>
                  <a:lnTo>
                    <a:pt x="0" y="1"/>
                  </a:lnTo>
                  <a:lnTo>
                    <a:pt x="308" y="1"/>
                  </a:lnTo>
                  <a:lnTo>
                    <a:pt x="308"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45" name="Google Shape;545;p52"/>
            <p:cNvSpPr/>
            <p:nvPr/>
          </p:nvSpPr>
          <p:spPr>
            <a:xfrm>
              <a:off x="5221" y="1003"/>
              <a:ext cx="308" cy="308"/>
            </a:xfrm>
            <a:custGeom>
              <a:rect b="b" l="l" r="r" t="t"/>
              <a:pathLst>
                <a:path extrusionOk="0" h="308" w="308">
                  <a:moveTo>
                    <a:pt x="308" y="307"/>
                  </a:moveTo>
                  <a:lnTo>
                    <a:pt x="0" y="307"/>
                  </a:lnTo>
                  <a:lnTo>
                    <a:pt x="0" y="308"/>
                  </a:lnTo>
                  <a:lnTo>
                    <a:pt x="308" y="308"/>
                  </a:lnTo>
                  <a:lnTo>
                    <a:pt x="308" y="307"/>
                  </a:lnTo>
                  <a:moveTo>
                    <a:pt x="308" y="0"/>
                  </a:moveTo>
                  <a:lnTo>
                    <a:pt x="0" y="0"/>
                  </a:lnTo>
                  <a:lnTo>
                    <a:pt x="0" y="1"/>
                  </a:lnTo>
                  <a:lnTo>
                    <a:pt x="308" y="1"/>
                  </a:lnTo>
                  <a:lnTo>
                    <a:pt x="3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46" name="Google Shape;546;p52"/>
            <p:cNvSpPr/>
            <p:nvPr/>
          </p:nvSpPr>
          <p:spPr>
            <a:xfrm>
              <a:off x="5221" y="1504"/>
              <a:ext cx="308" cy="309"/>
            </a:xfrm>
            <a:custGeom>
              <a:rect b="b" l="l" r="r" t="t"/>
              <a:pathLst>
                <a:path extrusionOk="0" h="309" w="308">
                  <a:moveTo>
                    <a:pt x="308" y="308"/>
                  </a:moveTo>
                  <a:lnTo>
                    <a:pt x="0" y="308"/>
                  </a:lnTo>
                  <a:lnTo>
                    <a:pt x="0" y="309"/>
                  </a:lnTo>
                  <a:lnTo>
                    <a:pt x="308" y="309"/>
                  </a:lnTo>
                  <a:lnTo>
                    <a:pt x="308" y="308"/>
                  </a:lnTo>
                  <a:close/>
                  <a:moveTo>
                    <a:pt x="308" y="0"/>
                  </a:moveTo>
                  <a:lnTo>
                    <a:pt x="0" y="0"/>
                  </a:lnTo>
                  <a:lnTo>
                    <a:pt x="0" y="1"/>
                  </a:lnTo>
                  <a:lnTo>
                    <a:pt x="308" y="1"/>
                  </a:lnTo>
                  <a:lnTo>
                    <a:pt x="308"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47" name="Google Shape;547;p52"/>
            <p:cNvSpPr/>
            <p:nvPr/>
          </p:nvSpPr>
          <p:spPr>
            <a:xfrm>
              <a:off x="5221" y="1504"/>
              <a:ext cx="308" cy="309"/>
            </a:xfrm>
            <a:custGeom>
              <a:rect b="b" l="l" r="r" t="t"/>
              <a:pathLst>
                <a:path extrusionOk="0" h="309" w="308">
                  <a:moveTo>
                    <a:pt x="308" y="308"/>
                  </a:moveTo>
                  <a:lnTo>
                    <a:pt x="0" y="308"/>
                  </a:lnTo>
                  <a:lnTo>
                    <a:pt x="0" y="309"/>
                  </a:lnTo>
                  <a:lnTo>
                    <a:pt x="308" y="309"/>
                  </a:lnTo>
                  <a:lnTo>
                    <a:pt x="308" y="308"/>
                  </a:lnTo>
                  <a:moveTo>
                    <a:pt x="308" y="0"/>
                  </a:moveTo>
                  <a:lnTo>
                    <a:pt x="0" y="0"/>
                  </a:lnTo>
                  <a:lnTo>
                    <a:pt x="0" y="1"/>
                  </a:lnTo>
                  <a:lnTo>
                    <a:pt x="308" y="1"/>
                  </a:lnTo>
                  <a:lnTo>
                    <a:pt x="3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48" name="Google Shape;548;p52"/>
            <p:cNvSpPr/>
            <p:nvPr/>
          </p:nvSpPr>
          <p:spPr>
            <a:xfrm>
              <a:off x="5221" y="2006"/>
              <a:ext cx="308" cy="308"/>
            </a:xfrm>
            <a:custGeom>
              <a:rect b="b" l="l" r="r" t="t"/>
              <a:pathLst>
                <a:path extrusionOk="0" h="308" w="308">
                  <a:moveTo>
                    <a:pt x="308" y="307"/>
                  </a:moveTo>
                  <a:lnTo>
                    <a:pt x="0" y="307"/>
                  </a:lnTo>
                  <a:lnTo>
                    <a:pt x="0" y="308"/>
                  </a:lnTo>
                  <a:lnTo>
                    <a:pt x="308" y="308"/>
                  </a:lnTo>
                  <a:lnTo>
                    <a:pt x="308" y="307"/>
                  </a:lnTo>
                  <a:close/>
                  <a:moveTo>
                    <a:pt x="308" y="0"/>
                  </a:moveTo>
                  <a:lnTo>
                    <a:pt x="0" y="0"/>
                  </a:lnTo>
                  <a:lnTo>
                    <a:pt x="0" y="1"/>
                  </a:lnTo>
                  <a:lnTo>
                    <a:pt x="308" y="1"/>
                  </a:lnTo>
                  <a:lnTo>
                    <a:pt x="308"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49" name="Google Shape;549;p52"/>
            <p:cNvSpPr/>
            <p:nvPr/>
          </p:nvSpPr>
          <p:spPr>
            <a:xfrm>
              <a:off x="5221" y="2006"/>
              <a:ext cx="308" cy="308"/>
            </a:xfrm>
            <a:custGeom>
              <a:rect b="b" l="l" r="r" t="t"/>
              <a:pathLst>
                <a:path extrusionOk="0" h="308" w="308">
                  <a:moveTo>
                    <a:pt x="308" y="307"/>
                  </a:moveTo>
                  <a:lnTo>
                    <a:pt x="0" y="307"/>
                  </a:lnTo>
                  <a:lnTo>
                    <a:pt x="0" y="308"/>
                  </a:lnTo>
                  <a:lnTo>
                    <a:pt x="308" y="308"/>
                  </a:lnTo>
                  <a:lnTo>
                    <a:pt x="308" y="307"/>
                  </a:lnTo>
                  <a:moveTo>
                    <a:pt x="308" y="0"/>
                  </a:moveTo>
                  <a:lnTo>
                    <a:pt x="0" y="0"/>
                  </a:lnTo>
                  <a:lnTo>
                    <a:pt x="0" y="1"/>
                  </a:lnTo>
                  <a:lnTo>
                    <a:pt x="308" y="1"/>
                  </a:lnTo>
                  <a:lnTo>
                    <a:pt x="3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50" name="Google Shape;550;p52"/>
            <p:cNvSpPr/>
            <p:nvPr/>
          </p:nvSpPr>
          <p:spPr>
            <a:xfrm>
              <a:off x="5221" y="2508"/>
              <a:ext cx="308" cy="308"/>
            </a:xfrm>
            <a:custGeom>
              <a:rect b="b" l="l" r="r" t="t"/>
              <a:pathLst>
                <a:path extrusionOk="0" h="308" w="308">
                  <a:moveTo>
                    <a:pt x="308" y="307"/>
                  </a:moveTo>
                  <a:lnTo>
                    <a:pt x="0" y="307"/>
                  </a:lnTo>
                  <a:lnTo>
                    <a:pt x="0" y="308"/>
                  </a:lnTo>
                  <a:lnTo>
                    <a:pt x="308" y="308"/>
                  </a:lnTo>
                  <a:lnTo>
                    <a:pt x="308" y="307"/>
                  </a:lnTo>
                  <a:close/>
                  <a:moveTo>
                    <a:pt x="308" y="0"/>
                  </a:moveTo>
                  <a:lnTo>
                    <a:pt x="0" y="0"/>
                  </a:lnTo>
                  <a:lnTo>
                    <a:pt x="0" y="1"/>
                  </a:lnTo>
                  <a:lnTo>
                    <a:pt x="308" y="1"/>
                  </a:lnTo>
                  <a:lnTo>
                    <a:pt x="308"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51" name="Google Shape;551;p52"/>
            <p:cNvSpPr/>
            <p:nvPr/>
          </p:nvSpPr>
          <p:spPr>
            <a:xfrm>
              <a:off x="5221" y="2508"/>
              <a:ext cx="308" cy="308"/>
            </a:xfrm>
            <a:custGeom>
              <a:rect b="b" l="l" r="r" t="t"/>
              <a:pathLst>
                <a:path extrusionOk="0" h="308" w="308">
                  <a:moveTo>
                    <a:pt x="308" y="307"/>
                  </a:moveTo>
                  <a:lnTo>
                    <a:pt x="0" y="307"/>
                  </a:lnTo>
                  <a:lnTo>
                    <a:pt x="0" y="308"/>
                  </a:lnTo>
                  <a:lnTo>
                    <a:pt x="308" y="308"/>
                  </a:lnTo>
                  <a:lnTo>
                    <a:pt x="308" y="307"/>
                  </a:lnTo>
                  <a:moveTo>
                    <a:pt x="308" y="0"/>
                  </a:moveTo>
                  <a:lnTo>
                    <a:pt x="0" y="0"/>
                  </a:lnTo>
                  <a:lnTo>
                    <a:pt x="0" y="1"/>
                  </a:lnTo>
                  <a:lnTo>
                    <a:pt x="308" y="1"/>
                  </a:lnTo>
                  <a:lnTo>
                    <a:pt x="3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52" name="Google Shape;552;p52"/>
            <p:cNvSpPr/>
            <p:nvPr/>
          </p:nvSpPr>
          <p:spPr>
            <a:xfrm>
              <a:off x="5221" y="3010"/>
              <a:ext cx="308" cy="693"/>
            </a:xfrm>
            <a:custGeom>
              <a:rect b="b" l="l" r="r" t="t"/>
              <a:pathLst>
                <a:path extrusionOk="0" h="693" w="308">
                  <a:moveTo>
                    <a:pt x="308" y="502"/>
                  </a:moveTo>
                  <a:lnTo>
                    <a:pt x="0" y="502"/>
                  </a:lnTo>
                  <a:lnTo>
                    <a:pt x="0" y="693"/>
                  </a:lnTo>
                  <a:lnTo>
                    <a:pt x="308" y="693"/>
                  </a:lnTo>
                  <a:lnTo>
                    <a:pt x="308" y="502"/>
                  </a:lnTo>
                  <a:close/>
                  <a:moveTo>
                    <a:pt x="308" y="307"/>
                  </a:moveTo>
                  <a:lnTo>
                    <a:pt x="0" y="307"/>
                  </a:lnTo>
                  <a:lnTo>
                    <a:pt x="0" y="501"/>
                  </a:lnTo>
                  <a:lnTo>
                    <a:pt x="308" y="501"/>
                  </a:lnTo>
                  <a:lnTo>
                    <a:pt x="308" y="307"/>
                  </a:lnTo>
                  <a:close/>
                  <a:moveTo>
                    <a:pt x="308" y="0"/>
                  </a:moveTo>
                  <a:lnTo>
                    <a:pt x="0" y="0"/>
                  </a:lnTo>
                  <a:lnTo>
                    <a:pt x="0" y="306"/>
                  </a:lnTo>
                  <a:lnTo>
                    <a:pt x="308" y="306"/>
                  </a:lnTo>
                  <a:lnTo>
                    <a:pt x="308" y="0"/>
                  </a:lnTo>
                  <a:close/>
                </a:path>
              </a:pathLst>
            </a:custGeom>
            <a:solidFill>
              <a:srgbClr val="FF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53" name="Google Shape;553;p52"/>
            <p:cNvSpPr/>
            <p:nvPr/>
          </p:nvSpPr>
          <p:spPr>
            <a:xfrm>
              <a:off x="5221" y="3010"/>
              <a:ext cx="308" cy="693"/>
            </a:xfrm>
            <a:custGeom>
              <a:rect b="b" l="l" r="r" t="t"/>
              <a:pathLst>
                <a:path extrusionOk="0" h="693" w="308">
                  <a:moveTo>
                    <a:pt x="308" y="502"/>
                  </a:moveTo>
                  <a:lnTo>
                    <a:pt x="0" y="502"/>
                  </a:lnTo>
                  <a:lnTo>
                    <a:pt x="0" y="693"/>
                  </a:lnTo>
                  <a:lnTo>
                    <a:pt x="308" y="693"/>
                  </a:lnTo>
                  <a:lnTo>
                    <a:pt x="308" y="502"/>
                  </a:lnTo>
                  <a:moveTo>
                    <a:pt x="308" y="307"/>
                  </a:moveTo>
                  <a:lnTo>
                    <a:pt x="0" y="307"/>
                  </a:lnTo>
                  <a:lnTo>
                    <a:pt x="0" y="501"/>
                  </a:lnTo>
                  <a:lnTo>
                    <a:pt x="308" y="501"/>
                  </a:lnTo>
                  <a:lnTo>
                    <a:pt x="308" y="307"/>
                  </a:lnTo>
                  <a:moveTo>
                    <a:pt x="308" y="0"/>
                  </a:moveTo>
                  <a:lnTo>
                    <a:pt x="0" y="0"/>
                  </a:lnTo>
                  <a:lnTo>
                    <a:pt x="0" y="306"/>
                  </a:lnTo>
                  <a:lnTo>
                    <a:pt x="308" y="306"/>
                  </a:lnTo>
                  <a:lnTo>
                    <a:pt x="3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54" name="Google Shape;554;p52"/>
            <p:cNvSpPr/>
            <p:nvPr/>
          </p:nvSpPr>
          <p:spPr>
            <a:xfrm>
              <a:off x="5221" y="3009"/>
              <a:ext cx="308" cy="308"/>
            </a:xfrm>
            <a:custGeom>
              <a:rect b="b" l="l" r="r" t="t"/>
              <a:pathLst>
                <a:path extrusionOk="0" h="308" w="308">
                  <a:moveTo>
                    <a:pt x="308" y="307"/>
                  </a:moveTo>
                  <a:lnTo>
                    <a:pt x="0" y="307"/>
                  </a:lnTo>
                  <a:lnTo>
                    <a:pt x="0" y="308"/>
                  </a:lnTo>
                  <a:lnTo>
                    <a:pt x="308" y="308"/>
                  </a:lnTo>
                  <a:lnTo>
                    <a:pt x="308" y="307"/>
                  </a:lnTo>
                  <a:close/>
                  <a:moveTo>
                    <a:pt x="308" y="0"/>
                  </a:moveTo>
                  <a:lnTo>
                    <a:pt x="0" y="0"/>
                  </a:lnTo>
                  <a:lnTo>
                    <a:pt x="0" y="1"/>
                  </a:lnTo>
                  <a:lnTo>
                    <a:pt x="308" y="1"/>
                  </a:lnTo>
                  <a:lnTo>
                    <a:pt x="308"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55" name="Google Shape;555;p52"/>
            <p:cNvSpPr/>
            <p:nvPr/>
          </p:nvSpPr>
          <p:spPr>
            <a:xfrm>
              <a:off x="5221" y="3009"/>
              <a:ext cx="308" cy="308"/>
            </a:xfrm>
            <a:custGeom>
              <a:rect b="b" l="l" r="r" t="t"/>
              <a:pathLst>
                <a:path extrusionOk="0" h="308" w="308">
                  <a:moveTo>
                    <a:pt x="308" y="307"/>
                  </a:moveTo>
                  <a:lnTo>
                    <a:pt x="0" y="307"/>
                  </a:lnTo>
                  <a:lnTo>
                    <a:pt x="0" y="308"/>
                  </a:lnTo>
                  <a:lnTo>
                    <a:pt x="308" y="308"/>
                  </a:lnTo>
                  <a:lnTo>
                    <a:pt x="308" y="307"/>
                  </a:lnTo>
                  <a:moveTo>
                    <a:pt x="308" y="0"/>
                  </a:moveTo>
                  <a:lnTo>
                    <a:pt x="0" y="0"/>
                  </a:lnTo>
                  <a:lnTo>
                    <a:pt x="0" y="1"/>
                  </a:lnTo>
                  <a:lnTo>
                    <a:pt x="308" y="1"/>
                  </a:lnTo>
                  <a:lnTo>
                    <a:pt x="3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56" name="Google Shape;556;p52"/>
            <p:cNvSpPr/>
            <p:nvPr/>
          </p:nvSpPr>
          <p:spPr>
            <a:xfrm>
              <a:off x="5221" y="307"/>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57" name="Google Shape;557;p52"/>
            <p:cNvSpPr/>
            <p:nvPr/>
          </p:nvSpPr>
          <p:spPr>
            <a:xfrm>
              <a:off x="5221" y="307"/>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58" name="Google Shape;558;p52"/>
            <p:cNvSpPr/>
            <p:nvPr/>
          </p:nvSpPr>
          <p:spPr>
            <a:xfrm>
              <a:off x="5221" y="3511"/>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59" name="Google Shape;559;p52"/>
            <p:cNvSpPr/>
            <p:nvPr/>
          </p:nvSpPr>
          <p:spPr>
            <a:xfrm>
              <a:off x="5221" y="3511"/>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60" name="Google Shape;560;p52"/>
            <p:cNvSpPr/>
            <p:nvPr/>
          </p:nvSpPr>
          <p:spPr>
            <a:xfrm>
              <a:off x="5221" y="3703"/>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61" name="Google Shape;561;p52"/>
            <p:cNvSpPr/>
            <p:nvPr/>
          </p:nvSpPr>
          <p:spPr>
            <a:xfrm>
              <a:off x="5221" y="3703"/>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62" name="Google Shape;562;p52"/>
            <p:cNvSpPr/>
            <p:nvPr/>
          </p:nvSpPr>
          <p:spPr>
            <a:xfrm>
              <a:off x="5836" y="310"/>
              <a:ext cx="307" cy="2699"/>
            </a:xfrm>
            <a:custGeom>
              <a:rect b="b" l="l" r="r" t="t"/>
              <a:pathLst>
                <a:path extrusionOk="0" h="2699" w="307">
                  <a:moveTo>
                    <a:pt x="307" y="2506"/>
                  </a:moveTo>
                  <a:lnTo>
                    <a:pt x="0" y="2506"/>
                  </a:lnTo>
                  <a:lnTo>
                    <a:pt x="0" y="2699"/>
                  </a:lnTo>
                  <a:lnTo>
                    <a:pt x="307" y="2699"/>
                  </a:lnTo>
                  <a:lnTo>
                    <a:pt x="307" y="2506"/>
                  </a:lnTo>
                  <a:close/>
                  <a:moveTo>
                    <a:pt x="307" y="2199"/>
                  </a:moveTo>
                  <a:lnTo>
                    <a:pt x="0" y="2199"/>
                  </a:lnTo>
                  <a:lnTo>
                    <a:pt x="0" y="2505"/>
                  </a:lnTo>
                  <a:lnTo>
                    <a:pt x="307" y="2505"/>
                  </a:lnTo>
                  <a:lnTo>
                    <a:pt x="307" y="2199"/>
                  </a:lnTo>
                  <a:close/>
                  <a:moveTo>
                    <a:pt x="307" y="2004"/>
                  </a:moveTo>
                  <a:lnTo>
                    <a:pt x="0" y="2004"/>
                  </a:lnTo>
                  <a:lnTo>
                    <a:pt x="0" y="2198"/>
                  </a:lnTo>
                  <a:lnTo>
                    <a:pt x="307" y="2198"/>
                  </a:lnTo>
                  <a:lnTo>
                    <a:pt x="307" y="2004"/>
                  </a:lnTo>
                  <a:close/>
                  <a:moveTo>
                    <a:pt x="307" y="1697"/>
                  </a:moveTo>
                  <a:lnTo>
                    <a:pt x="0" y="1697"/>
                  </a:lnTo>
                  <a:lnTo>
                    <a:pt x="0" y="2003"/>
                  </a:lnTo>
                  <a:lnTo>
                    <a:pt x="307" y="2003"/>
                  </a:lnTo>
                  <a:lnTo>
                    <a:pt x="307" y="1697"/>
                  </a:lnTo>
                  <a:close/>
                  <a:moveTo>
                    <a:pt x="307" y="1503"/>
                  </a:moveTo>
                  <a:lnTo>
                    <a:pt x="0" y="1503"/>
                  </a:lnTo>
                  <a:lnTo>
                    <a:pt x="0" y="1696"/>
                  </a:lnTo>
                  <a:lnTo>
                    <a:pt x="307" y="1696"/>
                  </a:lnTo>
                  <a:lnTo>
                    <a:pt x="307" y="1503"/>
                  </a:lnTo>
                  <a:close/>
                  <a:moveTo>
                    <a:pt x="307" y="1195"/>
                  </a:moveTo>
                  <a:lnTo>
                    <a:pt x="0" y="1195"/>
                  </a:lnTo>
                  <a:lnTo>
                    <a:pt x="0" y="1502"/>
                  </a:lnTo>
                  <a:lnTo>
                    <a:pt x="307" y="1502"/>
                  </a:lnTo>
                  <a:lnTo>
                    <a:pt x="307" y="1195"/>
                  </a:lnTo>
                  <a:close/>
                  <a:moveTo>
                    <a:pt x="307" y="1001"/>
                  </a:moveTo>
                  <a:lnTo>
                    <a:pt x="0" y="1001"/>
                  </a:lnTo>
                  <a:lnTo>
                    <a:pt x="0" y="1194"/>
                  </a:lnTo>
                  <a:lnTo>
                    <a:pt x="307" y="1194"/>
                  </a:lnTo>
                  <a:lnTo>
                    <a:pt x="307" y="1001"/>
                  </a:lnTo>
                  <a:close/>
                  <a:moveTo>
                    <a:pt x="307" y="694"/>
                  </a:moveTo>
                  <a:lnTo>
                    <a:pt x="0" y="694"/>
                  </a:lnTo>
                  <a:lnTo>
                    <a:pt x="0" y="1000"/>
                  </a:lnTo>
                  <a:lnTo>
                    <a:pt x="307" y="1000"/>
                  </a:lnTo>
                  <a:lnTo>
                    <a:pt x="307" y="694"/>
                  </a:lnTo>
                  <a:close/>
                  <a:moveTo>
                    <a:pt x="307" y="499"/>
                  </a:moveTo>
                  <a:lnTo>
                    <a:pt x="0" y="499"/>
                  </a:lnTo>
                  <a:lnTo>
                    <a:pt x="0" y="693"/>
                  </a:lnTo>
                  <a:lnTo>
                    <a:pt x="307" y="693"/>
                  </a:lnTo>
                  <a:lnTo>
                    <a:pt x="307" y="499"/>
                  </a:lnTo>
                  <a:close/>
                  <a:moveTo>
                    <a:pt x="307" y="192"/>
                  </a:moveTo>
                  <a:lnTo>
                    <a:pt x="0" y="192"/>
                  </a:lnTo>
                  <a:lnTo>
                    <a:pt x="0" y="498"/>
                  </a:lnTo>
                  <a:lnTo>
                    <a:pt x="307" y="498"/>
                  </a:lnTo>
                  <a:lnTo>
                    <a:pt x="307" y="192"/>
                  </a:lnTo>
                  <a:close/>
                  <a:moveTo>
                    <a:pt x="307" y="0"/>
                  </a:moveTo>
                  <a:lnTo>
                    <a:pt x="0" y="0"/>
                  </a:lnTo>
                  <a:lnTo>
                    <a:pt x="0" y="191"/>
                  </a:lnTo>
                  <a:lnTo>
                    <a:pt x="307" y="191"/>
                  </a:lnTo>
                  <a:lnTo>
                    <a:pt x="307" y="0"/>
                  </a:lnTo>
                  <a:close/>
                </a:path>
              </a:pathLst>
            </a:custGeom>
            <a:solidFill>
              <a:srgbClr val="FF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63" name="Google Shape;563;p52"/>
            <p:cNvSpPr/>
            <p:nvPr/>
          </p:nvSpPr>
          <p:spPr>
            <a:xfrm>
              <a:off x="5836" y="310"/>
              <a:ext cx="307" cy="2699"/>
            </a:xfrm>
            <a:custGeom>
              <a:rect b="b" l="l" r="r" t="t"/>
              <a:pathLst>
                <a:path extrusionOk="0" h="2699" w="307">
                  <a:moveTo>
                    <a:pt x="307" y="2506"/>
                  </a:moveTo>
                  <a:lnTo>
                    <a:pt x="0" y="2506"/>
                  </a:lnTo>
                  <a:lnTo>
                    <a:pt x="0" y="2699"/>
                  </a:lnTo>
                  <a:lnTo>
                    <a:pt x="307" y="2699"/>
                  </a:lnTo>
                  <a:lnTo>
                    <a:pt x="307" y="2506"/>
                  </a:lnTo>
                  <a:moveTo>
                    <a:pt x="307" y="2199"/>
                  </a:moveTo>
                  <a:lnTo>
                    <a:pt x="0" y="2199"/>
                  </a:lnTo>
                  <a:lnTo>
                    <a:pt x="0" y="2505"/>
                  </a:lnTo>
                  <a:lnTo>
                    <a:pt x="307" y="2505"/>
                  </a:lnTo>
                  <a:lnTo>
                    <a:pt x="307" y="2199"/>
                  </a:lnTo>
                  <a:moveTo>
                    <a:pt x="307" y="2004"/>
                  </a:moveTo>
                  <a:lnTo>
                    <a:pt x="0" y="2004"/>
                  </a:lnTo>
                  <a:lnTo>
                    <a:pt x="0" y="2198"/>
                  </a:lnTo>
                  <a:lnTo>
                    <a:pt x="307" y="2198"/>
                  </a:lnTo>
                  <a:lnTo>
                    <a:pt x="307" y="2004"/>
                  </a:lnTo>
                  <a:moveTo>
                    <a:pt x="307" y="1697"/>
                  </a:moveTo>
                  <a:lnTo>
                    <a:pt x="0" y="1697"/>
                  </a:lnTo>
                  <a:lnTo>
                    <a:pt x="0" y="2003"/>
                  </a:lnTo>
                  <a:lnTo>
                    <a:pt x="307" y="2003"/>
                  </a:lnTo>
                  <a:lnTo>
                    <a:pt x="307" y="1697"/>
                  </a:lnTo>
                  <a:moveTo>
                    <a:pt x="307" y="1503"/>
                  </a:moveTo>
                  <a:lnTo>
                    <a:pt x="0" y="1503"/>
                  </a:lnTo>
                  <a:lnTo>
                    <a:pt x="0" y="1696"/>
                  </a:lnTo>
                  <a:lnTo>
                    <a:pt x="307" y="1696"/>
                  </a:lnTo>
                  <a:lnTo>
                    <a:pt x="307" y="1503"/>
                  </a:lnTo>
                  <a:moveTo>
                    <a:pt x="307" y="1195"/>
                  </a:moveTo>
                  <a:lnTo>
                    <a:pt x="0" y="1195"/>
                  </a:lnTo>
                  <a:lnTo>
                    <a:pt x="0" y="1502"/>
                  </a:lnTo>
                  <a:lnTo>
                    <a:pt x="307" y="1502"/>
                  </a:lnTo>
                  <a:lnTo>
                    <a:pt x="307" y="1195"/>
                  </a:lnTo>
                  <a:moveTo>
                    <a:pt x="307" y="1001"/>
                  </a:moveTo>
                  <a:lnTo>
                    <a:pt x="0" y="1001"/>
                  </a:lnTo>
                  <a:lnTo>
                    <a:pt x="0" y="1194"/>
                  </a:lnTo>
                  <a:lnTo>
                    <a:pt x="307" y="1194"/>
                  </a:lnTo>
                  <a:lnTo>
                    <a:pt x="307" y="1001"/>
                  </a:lnTo>
                  <a:moveTo>
                    <a:pt x="307" y="694"/>
                  </a:moveTo>
                  <a:lnTo>
                    <a:pt x="0" y="694"/>
                  </a:lnTo>
                  <a:lnTo>
                    <a:pt x="0" y="1000"/>
                  </a:lnTo>
                  <a:lnTo>
                    <a:pt x="307" y="1000"/>
                  </a:lnTo>
                  <a:lnTo>
                    <a:pt x="307" y="694"/>
                  </a:lnTo>
                  <a:moveTo>
                    <a:pt x="307" y="499"/>
                  </a:moveTo>
                  <a:lnTo>
                    <a:pt x="0" y="499"/>
                  </a:lnTo>
                  <a:lnTo>
                    <a:pt x="0" y="693"/>
                  </a:lnTo>
                  <a:lnTo>
                    <a:pt x="307" y="693"/>
                  </a:lnTo>
                  <a:lnTo>
                    <a:pt x="307" y="499"/>
                  </a:lnTo>
                  <a:moveTo>
                    <a:pt x="307" y="192"/>
                  </a:moveTo>
                  <a:lnTo>
                    <a:pt x="0" y="192"/>
                  </a:lnTo>
                  <a:lnTo>
                    <a:pt x="0" y="498"/>
                  </a:lnTo>
                  <a:lnTo>
                    <a:pt x="307" y="498"/>
                  </a:lnTo>
                  <a:lnTo>
                    <a:pt x="307" y="192"/>
                  </a:lnTo>
                  <a:moveTo>
                    <a:pt x="307" y="0"/>
                  </a:moveTo>
                  <a:lnTo>
                    <a:pt x="0" y="0"/>
                  </a:lnTo>
                  <a:lnTo>
                    <a:pt x="0" y="191"/>
                  </a:lnTo>
                  <a:lnTo>
                    <a:pt x="307" y="19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64" name="Google Shape;564;p52"/>
            <p:cNvSpPr/>
            <p:nvPr/>
          </p:nvSpPr>
          <p:spPr>
            <a:xfrm>
              <a:off x="5836" y="501"/>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65" name="Google Shape;565;p52"/>
            <p:cNvSpPr/>
            <p:nvPr/>
          </p:nvSpPr>
          <p:spPr>
            <a:xfrm>
              <a:off x="5836" y="501"/>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66" name="Google Shape;566;p52"/>
            <p:cNvSpPr/>
            <p:nvPr/>
          </p:nvSpPr>
          <p:spPr>
            <a:xfrm>
              <a:off x="5836" y="1003"/>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67" name="Google Shape;567;p52"/>
            <p:cNvSpPr/>
            <p:nvPr/>
          </p:nvSpPr>
          <p:spPr>
            <a:xfrm>
              <a:off x="5836" y="1003"/>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68" name="Google Shape;568;p52"/>
            <p:cNvSpPr/>
            <p:nvPr/>
          </p:nvSpPr>
          <p:spPr>
            <a:xfrm>
              <a:off x="5836" y="1504"/>
              <a:ext cx="307" cy="309"/>
            </a:xfrm>
            <a:custGeom>
              <a:rect b="b" l="l" r="r" t="t"/>
              <a:pathLst>
                <a:path extrusionOk="0" h="309" w="307">
                  <a:moveTo>
                    <a:pt x="307" y="308"/>
                  </a:moveTo>
                  <a:lnTo>
                    <a:pt x="0" y="308"/>
                  </a:lnTo>
                  <a:lnTo>
                    <a:pt x="0" y="309"/>
                  </a:lnTo>
                  <a:lnTo>
                    <a:pt x="307" y="309"/>
                  </a:lnTo>
                  <a:lnTo>
                    <a:pt x="307" y="308"/>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69" name="Google Shape;569;p52"/>
            <p:cNvSpPr/>
            <p:nvPr/>
          </p:nvSpPr>
          <p:spPr>
            <a:xfrm>
              <a:off x="5836" y="1504"/>
              <a:ext cx="307" cy="309"/>
            </a:xfrm>
            <a:custGeom>
              <a:rect b="b" l="l" r="r" t="t"/>
              <a:pathLst>
                <a:path extrusionOk="0" h="309" w="307">
                  <a:moveTo>
                    <a:pt x="307" y="308"/>
                  </a:moveTo>
                  <a:lnTo>
                    <a:pt x="0" y="308"/>
                  </a:lnTo>
                  <a:lnTo>
                    <a:pt x="0" y="309"/>
                  </a:lnTo>
                  <a:lnTo>
                    <a:pt x="307" y="309"/>
                  </a:lnTo>
                  <a:lnTo>
                    <a:pt x="307" y="308"/>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70" name="Google Shape;570;p52"/>
            <p:cNvSpPr/>
            <p:nvPr/>
          </p:nvSpPr>
          <p:spPr>
            <a:xfrm>
              <a:off x="5836" y="2006"/>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71" name="Google Shape;571;p52"/>
            <p:cNvSpPr/>
            <p:nvPr/>
          </p:nvSpPr>
          <p:spPr>
            <a:xfrm>
              <a:off x="5836" y="2006"/>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72" name="Google Shape;572;p52"/>
            <p:cNvSpPr/>
            <p:nvPr/>
          </p:nvSpPr>
          <p:spPr>
            <a:xfrm>
              <a:off x="5836" y="2508"/>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73" name="Google Shape;573;p52"/>
            <p:cNvSpPr/>
            <p:nvPr/>
          </p:nvSpPr>
          <p:spPr>
            <a:xfrm>
              <a:off x="5836" y="2508"/>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74" name="Google Shape;574;p52"/>
            <p:cNvSpPr/>
            <p:nvPr/>
          </p:nvSpPr>
          <p:spPr>
            <a:xfrm>
              <a:off x="5836" y="3010"/>
              <a:ext cx="307" cy="693"/>
            </a:xfrm>
            <a:custGeom>
              <a:rect b="b" l="l" r="r" t="t"/>
              <a:pathLst>
                <a:path extrusionOk="0" h="693" w="307">
                  <a:moveTo>
                    <a:pt x="307" y="502"/>
                  </a:moveTo>
                  <a:lnTo>
                    <a:pt x="0" y="502"/>
                  </a:lnTo>
                  <a:lnTo>
                    <a:pt x="0" y="693"/>
                  </a:lnTo>
                  <a:lnTo>
                    <a:pt x="307" y="693"/>
                  </a:lnTo>
                  <a:lnTo>
                    <a:pt x="307" y="502"/>
                  </a:lnTo>
                  <a:close/>
                  <a:moveTo>
                    <a:pt x="307" y="307"/>
                  </a:moveTo>
                  <a:lnTo>
                    <a:pt x="0" y="307"/>
                  </a:lnTo>
                  <a:lnTo>
                    <a:pt x="0" y="501"/>
                  </a:lnTo>
                  <a:lnTo>
                    <a:pt x="307" y="501"/>
                  </a:lnTo>
                  <a:lnTo>
                    <a:pt x="307" y="307"/>
                  </a:lnTo>
                  <a:close/>
                  <a:moveTo>
                    <a:pt x="307" y="0"/>
                  </a:moveTo>
                  <a:lnTo>
                    <a:pt x="0" y="0"/>
                  </a:lnTo>
                  <a:lnTo>
                    <a:pt x="0" y="306"/>
                  </a:lnTo>
                  <a:lnTo>
                    <a:pt x="307" y="306"/>
                  </a:lnTo>
                  <a:lnTo>
                    <a:pt x="307" y="0"/>
                  </a:lnTo>
                  <a:close/>
                </a:path>
              </a:pathLst>
            </a:custGeom>
            <a:solidFill>
              <a:srgbClr val="FF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75" name="Google Shape;575;p52"/>
            <p:cNvSpPr/>
            <p:nvPr/>
          </p:nvSpPr>
          <p:spPr>
            <a:xfrm>
              <a:off x="5836" y="3010"/>
              <a:ext cx="307" cy="693"/>
            </a:xfrm>
            <a:custGeom>
              <a:rect b="b" l="l" r="r" t="t"/>
              <a:pathLst>
                <a:path extrusionOk="0" h="693" w="307">
                  <a:moveTo>
                    <a:pt x="307" y="502"/>
                  </a:moveTo>
                  <a:lnTo>
                    <a:pt x="0" y="502"/>
                  </a:lnTo>
                  <a:lnTo>
                    <a:pt x="0" y="693"/>
                  </a:lnTo>
                  <a:lnTo>
                    <a:pt x="307" y="693"/>
                  </a:lnTo>
                  <a:lnTo>
                    <a:pt x="307" y="502"/>
                  </a:lnTo>
                  <a:moveTo>
                    <a:pt x="307" y="307"/>
                  </a:moveTo>
                  <a:lnTo>
                    <a:pt x="0" y="307"/>
                  </a:lnTo>
                  <a:lnTo>
                    <a:pt x="0" y="501"/>
                  </a:lnTo>
                  <a:lnTo>
                    <a:pt x="307" y="501"/>
                  </a:lnTo>
                  <a:lnTo>
                    <a:pt x="307" y="307"/>
                  </a:lnTo>
                  <a:moveTo>
                    <a:pt x="307" y="0"/>
                  </a:moveTo>
                  <a:lnTo>
                    <a:pt x="0" y="0"/>
                  </a:lnTo>
                  <a:lnTo>
                    <a:pt x="0" y="306"/>
                  </a:lnTo>
                  <a:lnTo>
                    <a:pt x="307" y="306"/>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76" name="Google Shape;576;p52"/>
            <p:cNvSpPr/>
            <p:nvPr/>
          </p:nvSpPr>
          <p:spPr>
            <a:xfrm>
              <a:off x="5836" y="3009"/>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77" name="Google Shape;577;p52"/>
            <p:cNvSpPr/>
            <p:nvPr/>
          </p:nvSpPr>
          <p:spPr>
            <a:xfrm>
              <a:off x="5836" y="3009"/>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78" name="Google Shape;578;p52"/>
            <p:cNvSpPr/>
            <p:nvPr/>
          </p:nvSpPr>
          <p:spPr>
            <a:xfrm>
              <a:off x="5836" y="307"/>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79" name="Google Shape;579;p52"/>
            <p:cNvSpPr/>
            <p:nvPr/>
          </p:nvSpPr>
          <p:spPr>
            <a:xfrm>
              <a:off x="5836" y="307"/>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80" name="Google Shape;580;p52"/>
            <p:cNvSpPr/>
            <p:nvPr/>
          </p:nvSpPr>
          <p:spPr>
            <a:xfrm>
              <a:off x="5836" y="3511"/>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81" name="Google Shape;581;p52"/>
            <p:cNvSpPr/>
            <p:nvPr/>
          </p:nvSpPr>
          <p:spPr>
            <a:xfrm>
              <a:off x="5836" y="3511"/>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82" name="Google Shape;582;p52"/>
            <p:cNvSpPr/>
            <p:nvPr/>
          </p:nvSpPr>
          <p:spPr>
            <a:xfrm>
              <a:off x="5836" y="3703"/>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83" name="Google Shape;583;p52"/>
            <p:cNvSpPr/>
            <p:nvPr/>
          </p:nvSpPr>
          <p:spPr>
            <a:xfrm>
              <a:off x="5836" y="3703"/>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84" name="Google Shape;584;p52"/>
            <p:cNvSpPr/>
            <p:nvPr/>
          </p:nvSpPr>
          <p:spPr>
            <a:xfrm>
              <a:off x="6450" y="310"/>
              <a:ext cx="306" cy="2699"/>
            </a:xfrm>
            <a:custGeom>
              <a:rect b="b" l="l" r="r" t="t"/>
              <a:pathLst>
                <a:path extrusionOk="0" h="2699" w="306">
                  <a:moveTo>
                    <a:pt x="306" y="2506"/>
                  </a:moveTo>
                  <a:lnTo>
                    <a:pt x="0" y="2506"/>
                  </a:lnTo>
                  <a:lnTo>
                    <a:pt x="0" y="2699"/>
                  </a:lnTo>
                  <a:lnTo>
                    <a:pt x="306" y="2699"/>
                  </a:lnTo>
                  <a:lnTo>
                    <a:pt x="306" y="2506"/>
                  </a:lnTo>
                  <a:close/>
                  <a:moveTo>
                    <a:pt x="306" y="2199"/>
                  </a:moveTo>
                  <a:lnTo>
                    <a:pt x="0" y="2199"/>
                  </a:lnTo>
                  <a:lnTo>
                    <a:pt x="0" y="2505"/>
                  </a:lnTo>
                  <a:lnTo>
                    <a:pt x="306" y="2505"/>
                  </a:lnTo>
                  <a:lnTo>
                    <a:pt x="306" y="2199"/>
                  </a:lnTo>
                  <a:close/>
                  <a:moveTo>
                    <a:pt x="306" y="2004"/>
                  </a:moveTo>
                  <a:lnTo>
                    <a:pt x="0" y="2004"/>
                  </a:lnTo>
                  <a:lnTo>
                    <a:pt x="0" y="2198"/>
                  </a:lnTo>
                  <a:lnTo>
                    <a:pt x="306" y="2198"/>
                  </a:lnTo>
                  <a:lnTo>
                    <a:pt x="306" y="2004"/>
                  </a:lnTo>
                  <a:close/>
                  <a:moveTo>
                    <a:pt x="306" y="1697"/>
                  </a:moveTo>
                  <a:lnTo>
                    <a:pt x="0" y="1697"/>
                  </a:lnTo>
                  <a:lnTo>
                    <a:pt x="0" y="2003"/>
                  </a:lnTo>
                  <a:lnTo>
                    <a:pt x="306" y="2003"/>
                  </a:lnTo>
                  <a:lnTo>
                    <a:pt x="306" y="1697"/>
                  </a:lnTo>
                  <a:close/>
                  <a:moveTo>
                    <a:pt x="306" y="1503"/>
                  </a:moveTo>
                  <a:lnTo>
                    <a:pt x="0" y="1503"/>
                  </a:lnTo>
                  <a:lnTo>
                    <a:pt x="0" y="1696"/>
                  </a:lnTo>
                  <a:lnTo>
                    <a:pt x="306" y="1696"/>
                  </a:lnTo>
                  <a:lnTo>
                    <a:pt x="306" y="1503"/>
                  </a:lnTo>
                  <a:close/>
                  <a:moveTo>
                    <a:pt x="306" y="1195"/>
                  </a:moveTo>
                  <a:lnTo>
                    <a:pt x="0" y="1195"/>
                  </a:lnTo>
                  <a:lnTo>
                    <a:pt x="0" y="1502"/>
                  </a:lnTo>
                  <a:lnTo>
                    <a:pt x="306" y="1502"/>
                  </a:lnTo>
                  <a:lnTo>
                    <a:pt x="306" y="1195"/>
                  </a:lnTo>
                  <a:close/>
                  <a:moveTo>
                    <a:pt x="306" y="1001"/>
                  </a:moveTo>
                  <a:lnTo>
                    <a:pt x="0" y="1001"/>
                  </a:lnTo>
                  <a:lnTo>
                    <a:pt x="0" y="1194"/>
                  </a:lnTo>
                  <a:lnTo>
                    <a:pt x="306" y="1194"/>
                  </a:lnTo>
                  <a:lnTo>
                    <a:pt x="306" y="1001"/>
                  </a:lnTo>
                  <a:close/>
                  <a:moveTo>
                    <a:pt x="306" y="694"/>
                  </a:moveTo>
                  <a:lnTo>
                    <a:pt x="0" y="694"/>
                  </a:lnTo>
                  <a:lnTo>
                    <a:pt x="0" y="1000"/>
                  </a:lnTo>
                  <a:lnTo>
                    <a:pt x="306" y="1000"/>
                  </a:lnTo>
                  <a:lnTo>
                    <a:pt x="306" y="694"/>
                  </a:lnTo>
                  <a:close/>
                  <a:moveTo>
                    <a:pt x="306" y="499"/>
                  </a:moveTo>
                  <a:lnTo>
                    <a:pt x="0" y="499"/>
                  </a:lnTo>
                  <a:lnTo>
                    <a:pt x="0" y="693"/>
                  </a:lnTo>
                  <a:lnTo>
                    <a:pt x="306" y="693"/>
                  </a:lnTo>
                  <a:lnTo>
                    <a:pt x="306" y="499"/>
                  </a:lnTo>
                  <a:close/>
                  <a:moveTo>
                    <a:pt x="306" y="192"/>
                  </a:moveTo>
                  <a:lnTo>
                    <a:pt x="0" y="192"/>
                  </a:lnTo>
                  <a:lnTo>
                    <a:pt x="0" y="498"/>
                  </a:lnTo>
                  <a:lnTo>
                    <a:pt x="306" y="498"/>
                  </a:lnTo>
                  <a:lnTo>
                    <a:pt x="306" y="192"/>
                  </a:lnTo>
                  <a:close/>
                  <a:moveTo>
                    <a:pt x="306" y="0"/>
                  </a:moveTo>
                  <a:lnTo>
                    <a:pt x="0" y="0"/>
                  </a:lnTo>
                  <a:lnTo>
                    <a:pt x="0" y="191"/>
                  </a:lnTo>
                  <a:lnTo>
                    <a:pt x="306" y="191"/>
                  </a:lnTo>
                  <a:lnTo>
                    <a:pt x="306" y="0"/>
                  </a:lnTo>
                  <a:close/>
                </a:path>
              </a:pathLst>
            </a:custGeom>
            <a:solidFill>
              <a:srgbClr val="FF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85" name="Google Shape;585;p52"/>
            <p:cNvSpPr/>
            <p:nvPr/>
          </p:nvSpPr>
          <p:spPr>
            <a:xfrm>
              <a:off x="6450" y="310"/>
              <a:ext cx="306" cy="2699"/>
            </a:xfrm>
            <a:custGeom>
              <a:rect b="b" l="l" r="r" t="t"/>
              <a:pathLst>
                <a:path extrusionOk="0" h="2699" w="306">
                  <a:moveTo>
                    <a:pt x="306" y="2506"/>
                  </a:moveTo>
                  <a:lnTo>
                    <a:pt x="0" y="2506"/>
                  </a:lnTo>
                  <a:lnTo>
                    <a:pt x="0" y="2699"/>
                  </a:lnTo>
                  <a:lnTo>
                    <a:pt x="306" y="2699"/>
                  </a:lnTo>
                  <a:lnTo>
                    <a:pt x="306" y="2506"/>
                  </a:lnTo>
                  <a:moveTo>
                    <a:pt x="306" y="2199"/>
                  </a:moveTo>
                  <a:lnTo>
                    <a:pt x="0" y="2199"/>
                  </a:lnTo>
                  <a:lnTo>
                    <a:pt x="0" y="2505"/>
                  </a:lnTo>
                  <a:lnTo>
                    <a:pt x="306" y="2505"/>
                  </a:lnTo>
                  <a:lnTo>
                    <a:pt x="306" y="2199"/>
                  </a:lnTo>
                  <a:moveTo>
                    <a:pt x="306" y="2004"/>
                  </a:moveTo>
                  <a:lnTo>
                    <a:pt x="0" y="2004"/>
                  </a:lnTo>
                  <a:lnTo>
                    <a:pt x="0" y="2198"/>
                  </a:lnTo>
                  <a:lnTo>
                    <a:pt x="306" y="2198"/>
                  </a:lnTo>
                  <a:lnTo>
                    <a:pt x="306" y="2004"/>
                  </a:lnTo>
                  <a:moveTo>
                    <a:pt x="306" y="1697"/>
                  </a:moveTo>
                  <a:lnTo>
                    <a:pt x="0" y="1697"/>
                  </a:lnTo>
                  <a:lnTo>
                    <a:pt x="0" y="2003"/>
                  </a:lnTo>
                  <a:lnTo>
                    <a:pt x="306" y="2003"/>
                  </a:lnTo>
                  <a:lnTo>
                    <a:pt x="306" y="1697"/>
                  </a:lnTo>
                  <a:moveTo>
                    <a:pt x="306" y="1503"/>
                  </a:moveTo>
                  <a:lnTo>
                    <a:pt x="0" y="1503"/>
                  </a:lnTo>
                  <a:lnTo>
                    <a:pt x="0" y="1696"/>
                  </a:lnTo>
                  <a:lnTo>
                    <a:pt x="306" y="1696"/>
                  </a:lnTo>
                  <a:lnTo>
                    <a:pt x="306" y="1503"/>
                  </a:lnTo>
                  <a:moveTo>
                    <a:pt x="306" y="1195"/>
                  </a:moveTo>
                  <a:lnTo>
                    <a:pt x="0" y="1195"/>
                  </a:lnTo>
                  <a:lnTo>
                    <a:pt x="0" y="1502"/>
                  </a:lnTo>
                  <a:lnTo>
                    <a:pt x="306" y="1502"/>
                  </a:lnTo>
                  <a:lnTo>
                    <a:pt x="306" y="1195"/>
                  </a:lnTo>
                  <a:moveTo>
                    <a:pt x="306" y="1001"/>
                  </a:moveTo>
                  <a:lnTo>
                    <a:pt x="0" y="1001"/>
                  </a:lnTo>
                  <a:lnTo>
                    <a:pt x="0" y="1194"/>
                  </a:lnTo>
                  <a:lnTo>
                    <a:pt x="306" y="1194"/>
                  </a:lnTo>
                  <a:lnTo>
                    <a:pt x="306" y="1001"/>
                  </a:lnTo>
                  <a:moveTo>
                    <a:pt x="306" y="694"/>
                  </a:moveTo>
                  <a:lnTo>
                    <a:pt x="0" y="694"/>
                  </a:lnTo>
                  <a:lnTo>
                    <a:pt x="0" y="1000"/>
                  </a:lnTo>
                  <a:lnTo>
                    <a:pt x="306" y="1000"/>
                  </a:lnTo>
                  <a:lnTo>
                    <a:pt x="306" y="694"/>
                  </a:lnTo>
                  <a:moveTo>
                    <a:pt x="306" y="499"/>
                  </a:moveTo>
                  <a:lnTo>
                    <a:pt x="0" y="499"/>
                  </a:lnTo>
                  <a:lnTo>
                    <a:pt x="0" y="693"/>
                  </a:lnTo>
                  <a:lnTo>
                    <a:pt x="306" y="693"/>
                  </a:lnTo>
                  <a:lnTo>
                    <a:pt x="306" y="499"/>
                  </a:lnTo>
                  <a:moveTo>
                    <a:pt x="306" y="192"/>
                  </a:moveTo>
                  <a:lnTo>
                    <a:pt x="0" y="192"/>
                  </a:lnTo>
                  <a:lnTo>
                    <a:pt x="0" y="498"/>
                  </a:lnTo>
                  <a:lnTo>
                    <a:pt x="306" y="498"/>
                  </a:lnTo>
                  <a:lnTo>
                    <a:pt x="306" y="192"/>
                  </a:lnTo>
                  <a:moveTo>
                    <a:pt x="306" y="0"/>
                  </a:moveTo>
                  <a:lnTo>
                    <a:pt x="0" y="0"/>
                  </a:lnTo>
                  <a:lnTo>
                    <a:pt x="0" y="191"/>
                  </a:lnTo>
                  <a:lnTo>
                    <a:pt x="306" y="191"/>
                  </a:lnTo>
                  <a:lnTo>
                    <a:pt x="30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86" name="Google Shape;586;p52"/>
            <p:cNvSpPr/>
            <p:nvPr/>
          </p:nvSpPr>
          <p:spPr>
            <a:xfrm>
              <a:off x="6450" y="501"/>
              <a:ext cx="306" cy="308"/>
            </a:xfrm>
            <a:custGeom>
              <a:rect b="b" l="l" r="r" t="t"/>
              <a:pathLst>
                <a:path extrusionOk="0" h="308" w="306">
                  <a:moveTo>
                    <a:pt x="306" y="307"/>
                  </a:moveTo>
                  <a:lnTo>
                    <a:pt x="0" y="307"/>
                  </a:lnTo>
                  <a:lnTo>
                    <a:pt x="0" y="308"/>
                  </a:lnTo>
                  <a:lnTo>
                    <a:pt x="306" y="308"/>
                  </a:lnTo>
                  <a:lnTo>
                    <a:pt x="306" y="307"/>
                  </a:lnTo>
                  <a:close/>
                  <a:moveTo>
                    <a:pt x="306" y="0"/>
                  </a:moveTo>
                  <a:lnTo>
                    <a:pt x="0" y="0"/>
                  </a:lnTo>
                  <a:lnTo>
                    <a:pt x="0" y="1"/>
                  </a:lnTo>
                  <a:lnTo>
                    <a:pt x="306" y="1"/>
                  </a:lnTo>
                  <a:lnTo>
                    <a:pt x="306"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87" name="Google Shape;587;p52"/>
            <p:cNvSpPr/>
            <p:nvPr/>
          </p:nvSpPr>
          <p:spPr>
            <a:xfrm>
              <a:off x="6450" y="501"/>
              <a:ext cx="306" cy="308"/>
            </a:xfrm>
            <a:custGeom>
              <a:rect b="b" l="l" r="r" t="t"/>
              <a:pathLst>
                <a:path extrusionOk="0" h="308" w="306">
                  <a:moveTo>
                    <a:pt x="306" y="307"/>
                  </a:moveTo>
                  <a:lnTo>
                    <a:pt x="0" y="307"/>
                  </a:lnTo>
                  <a:lnTo>
                    <a:pt x="0" y="308"/>
                  </a:lnTo>
                  <a:lnTo>
                    <a:pt x="306" y="308"/>
                  </a:lnTo>
                  <a:lnTo>
                    <a:pt x="306" y="307"/>
                  </a:lnTo>
                  <a:moveTo>
                    <a:pt x="306" y="0"/>
                  </a:moveTo>
                  <a:lnTo>
                    <a:pt x="0" y="0"/>
                  </a:lnTo>
                  <a:lnTo>
                    <a:pt x="0" y="1"/>
                  </a:lnTo>
                  <a:lnTo>
                    <a:pt x="306" y="1"/>
                  </a:lnTo>
                  <a:lnTo>
                    <a:pt x="30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88" name="Google Shape;588;p52"/>
            <p:cNvSpPr/>
            <p:nvPr/>
          </p:nvSpPr>
          <p:spPr>
            <a:xfrm>
              <a:off x="6450" y="1003"/>
              <a:ext cx="306" cy="308"/>
            </a:xfrm>
            <a:custGeom>
              <a:rect b="b" l="l" r="r" t="t"/>
              <a:pathLst>
                <a:path extrusionOk="0" h="308" w="306">
                  <a:moveTo>
                    <a:pt x="306" y="307"/>
                  </a:moveTo>
                  <a:lnTo>
                    <a:pt x="0" y="307"/>
                  </a:lnTo>
                  <a:lnTo>
                    <a:pt x="0" y="308"/>
                  </a:lnTo>
                  <a:lnTo>
                    <a:pt x="306" y="308"/>
                  </a:lnTo>
                  <a:lnTo>
                    <a:pt x="306" y="307"/>
                  </a:lnTo>
                  <a:close/>
                  <a:moveTo>
                    <a:pt x="306" y="0"/>
                  </a:moveTo>
                  <a:lnTo>
                    <a:pt x="0" y="0"/>
                  </a:lnTo>
                  <a:lnTo>
                    <a:pt x="0" y="1"/>
                  </a:lnTo>
                  <a:lnTo>
                    <a:pt x="306" y="1"/>
                  </a:lnTo>
                  <a:lnTo>
                    <a:pt x="306"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89" name="Google Shape;589;p52"/>
            <p:cNvSpPr/>
            <p:nvPr/>
          </p:nvSpPr>
          <p:spPr>
            <a:xfrm>
              <a:off x="6450" y="1003"/>
              <a:ext cx="306" cy="308"/>
            </a:xfrm>
            <a:custGeom>
              <a:rect b="b" l="l" r="r" t="t"/>
              <a:pathLst>
                <a:path extrusionOk="0" h="308" w="306">
                  <a:moveTo>
                    <a:pt x="306" y="307"/>
                  </a:moveTo>
                  <a:lnTo>
                    <a:pt x="0" y="307"/>
                  </a:lnTo>
                  <a:lnTo>
                    <a:pt x="0" y="308"/>
                  </a:lnTo>
                  <a:lnTo>
                    <a:pt x="306" y="308"/>
                  </a:lnTo>
                  <a:lnTo>
                    <a:pt x="306" y="307"/>
                  </a:lnTo>
                  <a:moveTo>
                    <a:pt x="306" y="0"/>
                  </a:moveTo>
                  <a:lnTo>
                    <a:pt x="0" y="0"/>
                  </a:lnTo>
                  <a:lnTo>
                    <a:pt x="0" y="1"/>
                  </a:lnTo>
                  <a:lnTo>
                    <a:pt x="306" y="1"/>
                  </a:lnTo>
                  <a:lnTo>
                    <a:pt x="30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90" name="Google Shape;590;p52"/>
            <p:cNvSpPr/>
            <p:nvPr/>
          </p:nvSpPr>
          <p:spPr>
            <a:xfrm>
              <a:off x="6450" y="1504"/>
              <a:ext cx="306" cy="309"/>
            </a:xfrm>
            <a:custGeom>
              <a:rect b="b" l="l" r="r" t="t"/>
              <a:pathLst>
                <a:path extrusionOk="0" h="309" w="306">
                  <a:moveTo>
                    <a:pt x="306" y="308"/>
                  </a:moveTo>
                  <a:lnTo>
                    <a:pt x="0" y="308"/>
                  </a:lnTo>
                  <a:lnTo>
                    <a:pt x="0" y="309"/>
                  </a:lnTo>
                  <a:lnTo>
                    <a:pt x="306" y="309"/>
                  </a:lnTo>
                  <a:lnTo>
                    <a:pt x="306" y="308"/>
                  </a:lnTo>
                  <a:close/>
                  <a:moveTo>
                    <a:pt x="306" y="0"/>
                  </a:moveTo>
                  <a:lnTo>
                    <a:pt x="0" y="0"/>
                  </a:lnTo>
                  <a:lnTo>
                    <a:pt x="0" y="1"/>
                  </a:lnTo>
                  <a:lnTo>
                    <a:pt x="306" y="1"/>
                  </a:lnTo>
                  <a:lnTo>
                    <a:pt x="306"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91" name="Google Shape;591;p52"/>
            <p:cNvSpPr/>
            <p:nvPr/>
          </p:nvSpPr>
          <p:spPr>
            <a:xfrm>
              <a:off x="6450" y="1504"/>
              <a:ext cx="306" cy="309"/>
            </a:xfrm>
            <a:custGeom>
              <a:rect b="b" l="l" r="r" t="t"/>
              <a:pathLst>
                <a:path extrusionOk="0" h="309" w="306">
                  <a:moveTo>
                    <a:pt x="306" y="308"/>
                  </a:moveTo>
                  <a:lnTo>
                    <a:pt x="0" y="308"/>
                  </a:lnTo>
                  <a:lnTo>
                    <a:pt x="0" y="309"/>
                  </a:lnTo>
                  <a:lnTo>
                    <a:pt x="306" y="309"/>
                  </a:lnTo>
                  <a:lnTo>
                    <a:pt x="306" y="308"/>
                  </a:lnTo>
                  <a:moveTo>
                    <a:pt x="306" y="0"/>
                  </a:moveTo>
                  <a:lnTo>
                    <a:pt x="0" y="0"/>
                  </a:lnTo>
                  <a:lnTo>
                    <a:pt x="0" y="1"/>
                  </a:lnTo>
                  <a:lnTo>
                    <a:pt x="306" y="1"/>
                  </a:lnTo>
                  <a:lnTo>
                    <a:pt x="30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92" name="Google Shape;592;p52"/>
            <p:cNvSpPr/>
            <p:nvPr/>
          </p:nvSpPr>
          <p:spPr>
            <a:xfrm>
              <a:off x="6450" y="2006"/>
              <a:ext cx="306" cy="308"/>
            </a:xfrm>
            <a:custGeom>
              <a:rect b="b" l="l" r="r" t="t"/>
              <a:pathLst>
                <a:path extrusionOk="0" h="308" w="306">
                  <a:moveTo>
                    <a:pt x="306" y="307"/>
                  </a:moveTo>
                  <a:lnTo>
                    <a:pt x="0" y="307"/>
                  </a:lnTo>
                  <a:lnTo>
                    <a:pt x="0" y="308"/>
                  </a:lnTo>
                  <a:lnTo>
                    <a:pt x="306" y="308"/>
                  </a:lnTo>
                  <a:lnTo>
                    <a:pt x="306" y="307"/>
                  </a:lnTo>
                  <a:close/>
                  <a:moveTo>
                    <a:pt x="306" y="0"/>
                  </a:moveTo>
                  <a:lnTo>
                    <a:pt x="0" y="0"/>
                  </a:lnTo>
                  <a:lnTo>
                    <a:pt x="0" y="1"/>
                  </a:lnTo>
                  <a:lnTo>
                    <a:pt x="306" y="1"/>
                  </a:lnTo>
                  <a:lnTo>
                    <a:pt x="306"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93" name="Google Shape;593;p52"/>
            <p:cNvSpPr/>
            <p:nvPr/>
          </p:nvSpPr>
          <p:spPr>
            <a:xfrm>
              <a:off x="6450" y="2006"/>
              <a:ext cx="306" cy="308"/>
            </a:xfrm>
            <a:custGeom>
              <a:rect b="b" l="l" r="r" t="t"/>
              <a:pathLst>
                <a:path extrusionOk="0" h="308" w="306">
                  <a:moveTo>
                    <a:pt x="306" y="307"/>
                  </a:moveTo>
                  <a:lnTo>
                    <a:pt x="0" y="307"/>
                  </a:lnTo>
                  <a:lnTo>
                    <a:pt x="0" y="308"/>
                  </a:lnTo>
                  <a:lnTo>
                    <a:pt x="306" y="308"/>
                  </a:lnTo>
                  <a:lnTo>
                    <a:pt x="306" y="307"/>
                  </a:lnTo>
                  <a:moveTo>
                    <a:pt x="306" y="0"/>
                  </a:moveTo>
                  <a:lnTo>
                    <a:pt x="0" y="0"/>
                  </a:lnTo>
                  <a:lnTo>
                    <a:pt x="0" y="1"/>
                  </a:lnTo>
                  <a:lnTo>
                    <a:pt x="306" y="1"/>
                  </a:lnTo>
                  <a:lnTo>
                    <a:pt x="30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94" name="Google Shape;594;p52"/>
            <p:cNvSpPr/>
            <p:nvPr/>
          </p:nvSpPr>
          <p:spPr>
            <a:xfrm>
              <a:off x="6450" y="2508"/>
              <a:ext cx="306" cy="308"/>
            </a:xfrm>
            <a:custGeom>
              <a:rect b="b" l="l" r="r" t="t"/>
              <a:pathLst>
                <a:path extrusionOk="0" h="308" w="306">
                  <a:moveTo>
                    <a:pt x="306" y="307"/>
                  </a:moveTo>
                  <a:lnTo>
                    <a:pt x="0" y="307"/>
                  </a:lnTo>
                  <a:lnTo>
                    <a:pt x="0" y="308"/>
                  </a:lnTo>
                  <a:lnTo>
                    <a:pt x="306" y="308"/>
                  </a:lnTo>
                  <a:lnTo>
                    <a:pt x="306" y="307"/>
                  </a:lnTo>
                  <a:close/>
                  <a:moveTo>
                    <a:pt x="306" y="0"/>
                  </a:moveTo>
                  <a:lnTo>
                    <a:pt x="0" y="0"/>
                  </a:lnTo>
                  <a:lnTo>
                    <a:pt x="0" y="1"/>
                  </a:lnTo>
                  <a:lnTo>
                    <a:pt x="306" y="1"/>
                  </a:lnTo>
                  <a:lnTo>
                    <a:pt x="306"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95" name="Google Shape;595;p52"/>
            <p:cNvSpPr/>
            <p:nvPr/>
          </p:nvSpPr>
          <p:spPr>
            <a:xfrm>
              <a:off x="6450" y="2508"/>
              <a:ext cx="306" cy="308"/>
            </a:xfrm>
            <a:custGeom>
              <a:rect b="b" l="l" r="r" t="t"/>
              <a:pathLst>
                <a:path extrusionOk="0" h="308" w="306">
                  <a:moveTo>
                    <a:pt x="306" y="307"/>
                  </a:moveTo>
                  <a:lnTo>
                    <a:pt x="0" y="307"/>
                  </a:lnTo>
                  <a:lnTo>
                    <a:pt x="0" y="308"/>
                  </a:lnTo>
                  <a:lnTo>
                    <a:pt x="306" y="308"/>
                  </a:lnTo>
                  <a:lnTo>
                    <a:pt x="306" y="307"/>
                  </a:lnTo>
                  <a:moveTo>
                    <a:pt x="306" y="0"/>
                  </a:moveTo>
                  <a:lnTo>
                    <a:pt x="0" y="0"/>
                  </a:lnTo>
                  <a:lnTo>
                    <a:pt x="0" y="1"/>
                  </a:lnTo>
                  <a:lnTo>
                    <a:pt x="306" y="1"/>
                  </a:lnTo>
                  <a:lnTo>
                    <a:pt x="30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96" name="Google Shape;596;p52"/>
            <p:cNvSpPr/>
            <p:nvPr/>
          </p:nvSpPr>
          <p:spPr>
            <a:xfrm>
              <a:off x="6450" y="3010"/>
              <a:ext cx="306" cy="693"/>
            </a:xfrm>
            <a:custGeom>
              <a:rect b="b" l="l" r="r" t="t"/>
              <a:pathLst>
                <a:path extrusionOk="0" h="693" w="306">
                  <a:moveTo>
                    <a:pt x="306" y="502"/>
                  </a:moveTo>
                  <a:lnTo>
                    <a:pt x="0" y="502"/>
                  </a:lnTo>
                  <a:lnTo>
                    <a:pt x="0" y="693"/>
                  </a:lnTo>
                  <a:lnTo>
                    <a:pt x="306" y="693"/>
                  </a:lnTo>
                  <a:lnTo>
                    <a:pt x="306" y="502"/>
                  </a:lnTo>
                  <a:close/>
                  <a:moveTo>
                    <a:pt x="306" y="307"/>
                  </a:moveTo>
                  <a:lnTo>
                    <a:pt x="0" y="307"/>
                  </a:lnTo>
                  <a:lnTo>
                    <a:pt x="0" y="501"/>
                  </a:lnTo>
                  <a:lnTo>
                    <a:pt x="306" y="501"/>
                  </a:lnTo>
                  <a:lnTo>
                    <a:pt x="306" y="307"/>
                  </a:lnTo>
                  <a:close/>
                  <a:moveTo>
                    <a:pt x="306" y="0"/>
                  </a:moveTo>
                  <a:lnTo>
                    <a:pt x="0" y="0"/>
                  </a:lnTo>
                  <a:lnTo>
                    <a:pt x="0" y="306"/>
                  </a:lnTo>
                  <a:lnTo>
                    <a:pt x="306" y="306"/>
                  </a:lnTo>
                  <a:lnTo>
                    <a:pt x="306" y="0"/>
                  </a:lnTo>
                  <a:close/>
                </a:path>
              </a:pathLst>
            </a:custGeom>
            <a:solidFill>
              <a:srgbClr val="FF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97" name="Google Shape;597;p52"/>
            <p:cNvSpPr/>
            <p:nvPr/>
          </p:nvSpPr>
          <p:spPr>
            <a:xfrm>
              <a:off x="6450" y="3010"/>
              <a:ext cx="306" cy="693"/>
            </a:xfrm>
            <a:custGeom>
              <a:rect b="b" l="l" r="r" t="t"/>
              <a:pathLst>
                <a:path extrusionOk="0" h="693" w="306">
                  <a:moveTo>
                    <a:pt x="306" y="502"/>
                  </a:moveTo>
                  <a:lnTo>
                    <a:pt x="0" y="502"/>
                  </a:lnTo>
                  <a:lnTo>
                    <a:pt x="0" y="693"/>
                  </a:lnTo>
                  <a:lnTo>
                    <a:pt x="306" y="693"/>
                  </a:lnTo>
                  <a:lnTo>
                    <a:pt x="306" y="502"/>
                  </a:lnTo>
                  <a:moveTo>
                    <a:pt x="306" y="307"/>
                  </a:moveTo>
                  <a:lnTo>
                    <a:pt x="0" y="307"/>
                  </a:lnTo>
                  <a:lnTo>
                    <a:pt x="0" y="501"/>
                  </a:lnTo>
                  <a:lnTo>
                    <a:pt x="306" y="501"/>
                  </a:lnTo>
                  <a:lnTo>
                    <a:pt x="306" y="307"/>
                  </a:lnTo>
                  <a:moveTo>
                    <a:pt x="306" y="0"/>
                  </a:moveTo>
                  <a:lnTo>
                    <a:pt x="0" y="0"/>
                  </a:lnTo>
                  <a:lnTo>
                    <a:pt x="0" y="306"/>
                  </a:lnTo>
                  <a:lnTo>
                    <a:pt x="306" y="306"/>
                  </a:lnTo>
                  <a:lnTo>
                    <a:pt x="30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98" name="Google Shape;598;p52"/>
            <p:cNvSpPr/>
            <p:nvPr/>
          </p:nvSpPr>
          <p:spPr>
            <a:xfrm>
              <a:off x="6450" y="3009"/>
              <a:ext cx="306" cy="308"/>
            </a:xfrm>
            <a:custGeom>
              <a:rect b="b" l="l" r="r" t="t"/>
              <a:pathLst>
                <a:path extrusionOk="0" h="308" w="306">
                  <a:moveTo>
                    <a:pt x="306" y="307"/>
                  </a:moveTo>
                  <a:lnTo>
                    <a:pt x="0" y="307"/>
                  </a:lnTo>
                  <a:lnTo>
                    <a:pt x="0" y="308"/>
                  </a:lnTo>
                  <a:lnTo>
                    <a:pt x="306" y="308"/>
                  </a:lnTo>
                  <a:lnTo>
                    <a:pt x="306" y="307"/>
                  </a:lnTo>
                  <a:close/>
                  <a:moveTo>
                    <a:pt x="306" y="0"/>
                  </a:moveTo>
                  <a:lnTo>
                    <a:pt x="0" y="0"/>
                  </a:lnTo>
                  <a:lnTo>
                    <a:pt x="0" y="1"/>
                  </a:lnTo>
                  <a:lnTo>
                    <a:pt x="306" y="1"/>
                  </a:lnTo>
                  <a:lnTo>
                    <a:pt x="306"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599" name="Google Shape;599;p52"/>
            <p:cNvSpPr/>
            <p:nvPr/>
          </p:nvSpPr>
          <p:spPr>
            <a:xfrm>
              <a:off x="6450" y="3009"/>
              <a:ext cx="306" cy="308"/>
            </a:xfrm>
            <a:custGeom>
              <a:rect b="b" l="l" r="r" t="t"/>
              <a:pathLst>
                <a:path extrusionOk="0" h="308" w="306">
                  <a:moveTo>
                    <a:pt x="306" y="307"/>
                  </a:moveTo>
                  <a:lnTo>
                    <a:pt x="0" y="307"/>
                  </a:lnTo>
                  <a:lnTo>
                    <a:pt x="0" y="308"/>
                  </a:lnTo>
                  <a:lnTo>
                    <a:pt x="306" y="308"/>
                  </a:lnTo>
                  <a:lnTo>
                    <a:pt x="306" y="307"/>
                  </a:lnTo>
                  <a:moveTo>
                    <a:pt x="306" y="0"/>
                  </a:moveTo>
                  <a:lnTo>
                    <a:pt x="0" y="0"/>
                  </a:lnTo>
                  <a:lnTo>
                    <a:pt x="0" y="1"/>
                  </a:lnTo>
                  <a:lnTo>
                    <a:pt x="306" y="1"/>
                  </a:lnTo>
                  <a:lnTo>
                    <a:pt x="30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00" name="Google Shape;600;p52"/>
            <p:cNvSpPr/>
            <p:nvPr/>
          </p:nvSpPr>
          <p:spPr>
            <a:xfrm>
              <a:off x="6450" y="307"/>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01" name="Google Shape;601;p52"/>
            <p:cNvSpPr/>
            <p:nvPr/>
          </p:nvSpPr>
          <p:spPr>
            <a:xfrm>
              <a:off x="6450" y="307"/>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02" name="Google Shape;602;p52"/>
            <p:cNvSpPr/>
            <p:nvPr/>
          </p:nvSpPr>
          <p:spPr>
            <a:xfrm>
              <a:off x="6450" y="3511"/>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03" name="Google Shape;603;p52"/>
            <p:cNvSpPr/>
            <p:nvPr/>
          </p:nvSpPr>
          <p:spPr>
            <a:xfrm>
              <a:off x="6450" y="3511"/>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04" name="Google Shape;604;p52"/>
            <p:cNvSpPr/>
            <p:nvPr/>
          </p:nvSpPr>
          <p:spPr>
            <a:xfrm>
              <a:off x="6450" y="3703"/>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05" name="Google Shape;605;p52"/>
            <p:cNvSpPr/>
            <p:nvPr/>
          </p:nvSpPr>
          <p:spPr>
            <a:xfrm>
              <a:off x="6450" y="3703"/>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06" name="Google Shape;606;p52"/>
            <p:cNvSpPr/>
            <p:nvPr/>
          </p:nvSpPr>
          <p:spPr>
            <a:xfrm>
              <a:off x="7064" y="310"/>
              <a:ext cx="304" cy="2699"/>
            </a:xfrm>
            <a:custGeom>
              <a:rect b="b" l="l" r="r" t="t"/>
              <a:pathLst>
                <a:path extrusionOk="0" h="2699" w="304">
                  <a:moveTo>
                    <a:pt x="304" y="2506"/>
                  </a:moveTo>
                  <a:lnTo>
                    <a:pt x="0" y="2506"/>
                  </a:lnTo>
                  <a:lnTo>
                    <a:pt x="0" y="2699"/>
                  </a:lnTo>
                  <a:lnTo>
                    <a:pt x="304" y="2699"/>
                  </a:lnTo>
                  <a:lnTo>
                    <a:pt x="304" y="2506"/>
                  </a:lnTo>
                  <a:close/>
                  <a:moveTo>
                    <a:pt x="304" y="2199"/>
                  </a:moveTo>
                  <a:lnTo>
                    <a:pt x="0" y="2199"/>
                  </a:lnTo>
                  <a:lnTo>
                    <a:pt x="0" y="2505"/>
                  </a:lnTo>
                  <a:lnTo>
                    <a:pt x="304" y="2505"/>
                  </a:lnTo>
                  <a:lnTo>
                    <a:pt x="304" y="2199"/>
                  </a:lnTo>
                  <a:close/>
                  <a:moveTo>
                    <a:pt x="304" y="2004"/>
                  </a:moveTo>
                  <a:lnTo>
                    <a:pt x="0" y="2004"/>
                  </a:lnTo>
                  <a:lnTo>
                    <a:pt x="0" y="2198"/>
                  </a:lnTo>
                  <a:lnTo>
                    <a:pt x="304" y="2198"/>
                  </a:lnTo>
                  <a:lnTo>
                    <a:pt x="304" y="2004"/>
                  </a:lnTo>
                  <a:close/>
                  <a:moveTo>
                    <a:pt x="304" y="1697"/>
                  </a:moveTo>
                  <a:lnTo>
                    <a:pt x="0" y="1697"/>
                  </a:lnTo>
                  <a:lnTo>
                    <a:pt x="0" y="2003"/>
                  </a:lnTo>
                  <a:lnTo>
                    <a:pt x="304" y="2003"/>
                  </a:lnTo>
                  <a:lnTo>
                    <a:pt x="304" y="1697"/>
                  </a:lnTo>
                  <a:close/>
                  <a:moveTo>
                    <a:pt x="304" y="1503"/>
                  </a:moveTo>
                  <a:lnTo>
                    <a:pt x="0" y="1503"/>
                  </a:lnTo>
                  <a:lnTo>
                    <a:pt x="0" y="1696"/>
                  </a:lnTo>
                  <a:lnTo>
                    <a:pt x="304" y="1696"/>
                  </a:lnTo>
                  <a:lnTo>
                    <a:pt x="304" y="1503"/>
                  </a:lnTo>
                  <a:close/>
                  <a:moveTo>
                    <a:pt x="304" y="1195"/>
                  </a:moveTo>
                  <a:lnTo>
                    <a:pt x="0" y="1195"/>
                  </a:lnTo>
                  <a:lnTo>
                    <a:pt x="0" y="1502"/>
                  </a:lnTo>
                  <a:lnTo>
                    <a:pt x="304" y="1502"/>
                  </a:lnTo>
                  <a:lnTo>
                    <a:pt x="304" y="1195"/>
                  </a:lnTo>
                  <a:close/>
                  <a:moveTo>
                    <a:pt x="304" y="1001"/>
                  </a:moveTo>
                  <a:lnTo>
                    <a:pt x="0" y="1001"/>
                  </a:lnTo>
                  <a:lnTo>
                    <a:pt x="0" y="1194"/>
                  </a:lnTo>
                  <a:lnTo>
                    <a:pt x="304" y="1194"/>
                  </a:lnTo>
                  <a:lnTo>
                    <a:pt x="304" y="1001"/>
                  </a:lnTo>
                  <a:close/>
                  <a:moveTo>
                    <a:pt x="304" y="694"/>
                  </a:moveTo>
                  <a:lnTo>
                    <a:pt x="0" y="694"/>
                  </a:lnTo>
                  <a:lnTo>
                    <a:pt x="0" y="1000"/>
                  </a:lnTo>
                  <a:lnTo>
                    <a:pt x="304" y="1000"/>
                  </a:lnTo>
                  <a:lnTo>
                    <a:pt x="304" y="694"/>
                  </a:lnTo>
                  <a:close/>
                  <a:moveTo>
                    <a:pt x="304" y="499"/>
                  </a:moveTo>
                  <a:lnTo>
                    <a:pt x="0" y="499"/>
                  </a:lnTo>
                  <a:lnTo>
                    <a:pt x="0" y="693"/>
                  </a:lnTo>
                  <a:lnTo>
                    <a:pt x="304" y="693"/>
                  </a:lnTo>
                  <a:lnTo>
                    <a:pt x="304" y="499"/>
                  </a:lnTo>
                  <a:close/>
                  <a:moveTo>
                    <a:pt x="304" y="192"/>
                  </a:moveTo>
                  <a:lnTo>
                    <a:pt x="0" y="192"/>
                  </a:lnTo>
                  <a:lnTo>
                    <a:pt x="0" y="498"/>
                  </a:lnTo>
                  <a:lnTo>
                    <a:pt x="304" y="498"/>
                  </a:lnTo>
                  <a:lnTo>
                    <a:pt x="304" y="192"/>
                  </a:lnTo>
                  <a:close/>
                  <a:moveTo>
                    <a:pt x="304" y="0"/>
                  </a:moveTo>
                  <a:lnTo>
                    <a:pt x="0" y="0"/>
                  </a:lnTo>
                  <a:lnTo>
                    <a:pt x="0" y="191"/>
                  </a:lnTo>
                  <a:lnTo>
                    <a:pt x="304" y="191"/>
                  </a:lnTo>
                  <a:lnTo>
                    <a:pt x="304" y="0"/>
                  </a:lnTo>
                  <a:close/>
                </a:path>
              </a:pathLst>
            </a:custGeom>
            <a:solidFill>
              <a:srgbClr val="FF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07" name="Google Shape;607;p52"/>
            <p:cNvSpPr/>
            <p:nvPr/>
          </p:nvSpPr>
          <p:spPr>
            <a:xfrm>
              <a:off x="7064" y="310"/>
              <a:ext cx="304" cy="2699"/>
            </a:xfrm>
            <a:custGeom>
              <a:rect b="b" l="l" r="r" t="t"/>
              <a:pathLst>
                <a:path extrusionOk="0" h="2699" w="304">
                  <a:moveTo>
                    <a:pt x="304" y="2506"/>
                  </a:moveTo>
                  <a:lnTo>
                    <a:pt x="0" y="2506"/>
                  </a:lnTo>
                  <a:lnTo>
                    <a:pt x="0" y="2699"/>
                  </a:lnTo>
                  <a:lnTo>
                    <a:pt x="304" y="2699"/>
                  </a:lnTo>
                  <a:lnTo>
                    <a:pt x="304" y="2506"/>
                  </a:lnTo>
                  <a:moveTo>
                    <a:pt x="304" y="2199"/>
                  </a:moveTo>
                  <a:lnTo>
                    <a:pt x="0" y="2199"/>
                  </a:lnTo>
                  <a:lnTo>
                    <a:pt x="0" y="2505"/>
                  </a:lnTo>
                  <a:lnTo>
                    <a:pt x="304" y="2505"/>
                  </a:lnTo>
                  <a:lnTo>
                    <a:pt x="304" y="2199"/>
                  </a:lnTo>
                  <a:moveTo>
                    <a:pt x="304" y="2004"/>
                  </a:moveTo>
                  <a:lnTo>
                    <a:pt x="0" y="2004"/>
                  </a:lnTo>
                  <a:lnTo>
                    <a:pt x="0" y="2198"/>
                  </a:lnTo>
                  <a:lnTo>
                    <a:pt x="304" y="2198"/>
                  </a:lnTo>
                  <a:lnTo>
                    <a:pt x="304" y="2004"/>
                  </a:lnTo>
                  <a:moveTo>
                    <a:pt x="304" y="1697"/>
                  </a:moveTo>
                  <a:lnTo>
                    <a:pt x="0" y="1697"/>
                  </a:lnTo>
                  <a:lnTo>
                    <a:pt x="0" y="2003"/>
                  </a:lnTo>
                  <a:lnTo>
                    <a:pt x="304" y="2003"/>
                  </a:lnTo>
                  <a:lnTo>
                    <a:pt x="304" y="1697"/>
                  </a:lnTo>
                  <a:moveTo>
                    <a:pt x="304" y="1503"/>
                  </a:moveTo>
                  <a:lnTo>
                    <a:pt x="0" y="1503"/>
                  </a:lnTo>
                  <a:lnTo>
                    <a:pt x="0" y="1696"/>
                  </a:lnTo>
                  <a:lnTo>
                    <a:pt x="304" y="1696"/>
                  </a:lnTo>
                  <a:lnTo>
                    <a:pt x="304" y="1503"/>
                  </a:lnTo>
                  <a:moveTo>
                    <a:pt x="304" y="1195"/>
                  </a:moveTo>
                  <a:lnTo>
                    <a:pt x="0" y="1195"/>
                  </a:lnTo>
                  <a:lnTo>
                    <a:pt x="0" y="1502"/>
                  </a:lnTo>
                  <a:lnTo>
                    <a:pt x="304" y="1502"/>
                  </a:lnTo>
                  <a:lnTo>
                    <a:pt x="304" y="1195"/>
                  </a:lnTo>
                  <a:moveTo>
                    <a:pt x="304" y="1001"/>
                  </a:moveTo>
                  <a:lnTo>
                    <a:pt x="0" y="1001"/>
                  </a:lnTo>
                  <a:lnTo>
                    <a:pt x="0" y="1194"/>
                  </a:lnTo>
                  <a:lnTo>
                    <a:pt x="304" y="1194"/>
                  </a:lnTo>
                  <a:lnTo>
                    <a:pt x="304" y="1001"/>
                  </a:lnTo>
                  <a:moveTo>
                    <a:pt x="304" y="694"/>
                  </a:moveTo>
                  <a:lnTo>
                    <a:pt x="0" y="694"/>
                  </a:lnTo>
                  <a:lnTo>
                    <a:pt x="0" y="1000"/>
                  </a:lnTo>
                  <a:lnTo>
                    <a:pt x="304" y="1000"/>
                  </a:lnTo>
                  <a:lnTo>
                    <a:pt x="304" y="694"/>
                  </a:lnTo>
                  <a:moveTo>
                    <a:pt x="304" y="499"/>
                  </a:moveTo>
                  <a:lnTo>
                    <a:pt x="0" y="499"/>
                  </a:lnTo>
                  <a:lnTo>
                    <a:pt x="0" y="693"/>
                  </a:lnTo>
                  <a:lnTo>
                    <a:pt x="304" y="693"/>
                  </a:lnTo>
                  <a:lnTo>
                    <a:pt x="304" y="499"/>
                  </a:lnTo>
                  <a:moveTo>
                    <a:pt x="304" y="192"/>
                  </a:moveTo>
                  <a:lnTo>
                    <a:pt x="0" y="192"/>
                  </a:lnTo>
                  <a:lnTo>
                    <a:pt x="0" y="498"/>
                  </a:lnTo>
                  <a:lnTo>
                    <a:pt x="304" y="498"/>
                  </a:lnTo>
                  <a:lnTo>
                    <a:pt x="304" y="192"/>
                  </a:lnTo>
                  <a:moveTo>
                    <a:pt x="304" y="0"/>
                  </a:moveTo>
                  <a:lnTo>
                    <a:pt x="0" y="0"/>
                  </a:lnTo>
                  <a:lnTo>
                    <a:pt x="0" y="191"/>
                  </a:lnTo>
                  <a:lnTo>
                    <a:pt x="304" y="191"/>
                  </a:lnTo>
                  <a:lnTo>
                    <a:pt x="30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08" name="Google Shape;608;p52"/>
            <p:cNvSpPr/>
            <p:nvPr/>
          </p:nvSpPr>
          <p:spPr>
            <a:xfrm>
              <a:off x="7368" y="310"/>
              <a:ext cx="3" cy="2699"/>
            </a:xfrm>
            <a:custGeom>
              <a:rect b="b" l="l" r="r" t="t"/>
              <a:pathLst>
                <a:path extrusionOk="0" h="2699" w="3">
                  <a:moveTo>
                    <a:pt x="3" y="2506"/>
                  </a:moveTo>
                  <a:lnTo>
                    <a:pt x="0" y="2506"/>
                  </a:lnTo>
                  <a:lnTo>
                    <a:pt x="0" y="2699"/>
                  </a:lnTo>
                  <a:lnTo>
                    <a:pt x="3" y="2699"/>
                  </a:lnTo>
                  <a:lnTo>
                    <a:pt x="3" y="2506"/>
                  </a:lnTo>
                  <a:close/>
                  <a:moveTo>
                    <a:pt x="3" y="2199"/>
                  </a:moveTo>
                  <a:lnTo>
                    <a:pt x="0" y="2199"/>
                  </a:lnTo>
                  <a:lnTo>
                    <a:pt x="0" y="2505"/>
                  </a:lnTo>
                  <a:lnTo>
                    <a:pt x="3" y="2505"/>
                  </a:lnTo>
                  <a:lnTo>
                    <a:pt x="3" y="2199"/>
                  </a:lnTo>
                  <a:close/>
                  <a:moveTo>
                    <a:pt x="3" y="2004"/>
                  </a:moveTo>
                  <a:lnTo>
                    <a:pt x="0" y="2004"/>
                  </a:lnTo>
                  <a:lnTo>
                    <a:pt x="0" y="2198"/>
                  </a:lnTo>
                  <a:lnTo>
                    <a:pt x="3" y="2198"/>
                  </a:lnTo>
                  <a:lnTo>
                    <a:pt x="3" y="2004"/>
                  </a:lnTo>
                  <a:close/>
                  <a:moveTo>
                    <a:pt x="3" y="1697"/>
                  </a:moveTo>
                  <a:lnTo>
                    <a:pt x="0" y="1697"/>
                  </a:lnTo>
                  <a:lnTo>
                    <a:pt x="0" y="2003"/>
                  </a:lnTo>
                  <a:lnTo>
                    <a:pt x="3" y="2003"/>
                  </a:lnTo>
                  <a:lnTo>
                    <a:pt x="3" y="1697"/>
                  </a:lnTo>
                  <a:close/>
                  <a:moveTo>
                    <a:pt x="3" y="1503"/>
                  </a:moveTo>
                  <a:lnTo>
                    <a:pt x="0" y="1503"/>
                  </a:lnTo>
                  <a:lnTo>
                    <a:pt x="0" y="1696"/>
                  </a:lnTo>
                  <a:lnTo>
                    <a:pt x="3" y="1696"/>
                  </a:lnTo>
                  <a:lnTo>
                    <a:pt x="3" y="1503"/>
                  </a:lnTo>
                  <a:close/>
                  <a:moveTo>
                    <a:pt x="3" y="1195"/>
                  </a:moveTo>
                  <a:lnTo>
                    <a:pt x="0" y="1195"/>
                  </a:lnTo>
                  <a:lnTo>
                    <a:pt x="0" y="1502"/>
                  </a:lnTo>
                  <a:lnTo>
                    <a:pt x="3" y="1502"/>
                  </a:lnTo>
                  <a:lnTo>
                    <a:pt x="3" y="1195"/>
                  </a:lnTo>
                  <a:close/>
                  <a:moveTo>
                    <a:pt x="3" y="1001"/>
                  </a:moveTo>
                  <a:lnTo>
                    <a:pt x="0" y="1001"/>
                  </a:lnTo>
                  <a:lnTo>
                    <a:pt x="0" y="1194"/>
                  </a:lnTo>
                  <a:lnTo>
                    <a:pt x="3" y="1194"/>
                  </a:lnTo>
                  <a:lnTo>
                    <a:pt x="3" y="1001"/>
                  </a:lnTo>
                  <a:close/>
                  <a:moveTo>
                    <a:pt x="3" y="694"/>
                  </a:moveTo>
                  <a:lnTo>
                    <a:pt x="0" y="694"/>
                  </a:lnTo>
                  <a:lnTo>
                    <a:pt x="0" y="1000"/>
                  </a:lnTo>
                  <a:lnTo>
                    <a:pt x="3" y="1000"/>
                  </a:lnTo>
                  <a:lnTo>
                    <a:pt x="3" y="694"/>
                  </a:lnTo>
                  <a:close/>
                  <a:moveTo>
                    <a:pt x="3" y="499"/>
                  </a:moveTo>
                  <a:lnTo>
                    <a:pt x="0" y="499"/>
                  </a:lnTo>
                  <a:lnTo>
                    <a:pt x="0" y="693"/>
                  </a:lnTo>
                  <a:lnTo>
                    <a:pt x="3" y="693"/>
                  </a:lnTo>
                  <a:lnTo>
                    <a:pt x="3" y="499"/>
                  </a:lnTo>
                  <a:close/>
                  <a:moveTo>
                    <a:pt x="3" y="192"/>
                  </a:moveTo>
                  <a:lnTo>
                    <a:pt x="0" y="192"/>
                  </a:lnTo>
                  <a:lnTo>
                    <a:pt x="0" y="498"/>
                  </a:lnTo>
                  <a:lnTo>
                    <a:pt x="3" y="498"/>
                  </a:lnTo>
                  <a:lnTo>
                    <a:pt x="3" y="192"/>
                  </a:lnTo>
                  <a:close/>
                  <a:moveTo>
                    <a:pt x="3" y="0"/>
                  </a:moveTo>
                  <a:lnTo>
                    <a:pt x="0" y="0"/>
                  </a:lnTo>
                  <a:lnTo>
                    <a:pt x="0" y="191"/>
                  </a:lnTo>
                  <a:lnTo>
                    <a:pt x="3" y="191"/>
                  </a:lnTo>
                  <a:lnTo>
                    <a:pt x="3"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09" name="Google Shape;609;p52"/>
            <p:cNvSpPr/>
            <p:nvPr/>
          </p:nvSpPr>
          <p:spPr>
            <a:xfrm>
              <a:off x="7368" y="310"/>
              <a:ext cx="3" cy="2699"/>
            </a:xfrm>
            <a:custGeom>
              <a:rect b="b" l="l" r="r" t="t"/>
              <a:pathLst>
                <a:path extrusionOk="0" h="2699" w="3">
                  <a:moveTo>
                    <a:pt x="3" y="2506"/>
                  </a:moveTo>
                  <a:lnTo>
                    <a:pt x="0" y="2506"/>
                  </a:lnTo>
                  <a:lnTo>
                    <a:pt x="0" y="2699"/>
                  </a:lnTo>
                  <a:lnTo>
                    <a:pt x="3" y="2699"/>
                  </a:lnTo>
                  <a:lnTo>
                    <a:pt x="3" y="2506"/>
                  </a:lnTo>
                  <a:moveTo>
                    <a:pt x="3" y="2199"/>
                  </a:moveTo>
                  <a:lnTo>
                    <a:pt x="0" y="2199"/>
                  </a:lnTo>
                  <a:lnTo>
                    <a:pt x="0" y="2505"/>
                  </a:lnTo>
                  <a:lnTo>
                    <a:pt x="3" y="2505"/>
                  </a:lnTo>
                  <a:lnTo>
                    <a:pt x="3" y="2199"/>
                  </a:lnTo>
                  <a:moveTo>
                    <a:pt x="3" y="2004"/>
                  </a:moveTo>
                  <a:lnTo>
                    <a:pt x="0" y="2004"/>
                  </a:lnTo>
                  <a:lnTo>
                    <a:pt x="0" y="2198"/>
                  </a:lnTo>
                  <a:lnTo>
                    <a:pt x="3" y="2198"/>
                  </a:lnTo>
                  <a:lnTo>
                    <a:pt x="3" y="2004"/>
                  </a:lnTo>
                  <a:moveTo>
                    <a:pt x="3" y="1697"/>
                  </a:moveTo>
                  <a:lnTo>
                    <a:pt x="0" y="1697"/>
                  </a:lnTo>
                  <a:lnTo>
                    <a:pt x="0" y="2003"/>
                  </a:lnTo>
                  <a:lnTo>
                    <a:pt x="3" y="2003"/>
                  </a:lnTo>
                  <a:lnTo>
                    <a:pt x="3" y="1697"/>
                  </a:lnTo>
                  <a:moveTo>
                    <a:pt x="3" y="1503"/>
                  </a:moveTo>
                  <a:lnTo>
                    <a:pt x="0" y="1503"/>
                  </a:lnTo>
                  <a:lnTo>
                    <a:pt x="0" y="1696"/>
                  </a:lnTo>
                  <a:lnTo>
                    <a:pt x="3" y="1696"/>
                  </a:lnTo>
                  <a:lnTo>
                    <a:pt x="3" y="1503"/>
                  </a:lnTo>
                  <a:moveTo>
                    <a:pt x="3" y="1195"/>
                  </a:moveTo>
                  <a:lnTo>
                    <a:pt x="0" y="1195"/>
                  </a:lnTo>
                  <a:lnTo>
                    <a:pt x="0" y="1502"/>
                  </a:lnTo>
                  <a:lnTo>
                    <a:pt x="3" y="1502"/>
                  </a:lnTo>
                  <a:lnTo>
                    <a:pt x="3" y="1195"/>
                  </a:lnTo>
                  <a:moveTo>
                    <a:pt x="3" y="1001"/>
                  </a:moveTo>
                  <a:lnTo>
                    <a:pt x="0" y="1001"/>
                  </a:lnTo>
                  <a:lnTo>
                    <a:pt x="0" y="1194"/>
                  </a:lnTo>
                  <a:lnTo>
                    <a:pt x="3" y="1194"/>
                  </a:lnTo>
                  <a:lnTo>
                    <a:pt x="3" y="1001"/>
                  </a:lnTo>
                  <a:moveTo>
                    <a:pt x="3" y="694"/>
                  </a:moveTo>
                  <a:lnTo>
                    <a:pt x="0" y="694"/>
                  </a:lnTo>
                  <a:lnTo>
                    <a:pt x="0" y="1000"/>
                  </a:lnTo>
                  <a:lnTo>
                    <a:pt x="3" y="1000"/>
                  </a:lnTo>
                  <a:lnTo>
                    <a:pt x="3" y="694"/>
                  </a:lnTo>
                  <a:moveTo>
                    <a:pt x="3" y="499"/>
                  </a:moveTo>
                  <a:lnTo>
                    <a:pt x="0" y="499"/>
                  </a:lnTo>
                  <a:lnTo>
                    <a:pt x="0" y="693"/>
                  </a:lnTo>
                  <a:lnTo>
                    <a:pt x="3" y="693"/>
                  </a:lnTo>
                  <a:lnTo>
                    <a:pt x="3" y="499"/>
                  </a:lnTo>
                  <a:moveTo>
                    <a:pt x="3" y="192"/>
                  </a:moveTo>
                  <a:lnTo>
                    <a:pt x="0" y="192"/>
                  </a:lnTo>
                  <a:lnTo>
                    <a:pt x="0" y="498"/>
                  </a:lnTo>
                  <a:lnTo>
                    <a:pt x="3" y="498"/>
                  </a:lnTo>
                  <a:lnTo>
                    <a:pt x="3" y="192"/>
                  </a:lnTo>
                  <a:moveTo>
                    <a:pt x="3" y="0"/>
                  </a:moveTo>
                  <a:lnTo>
                    <a:pt x="0" y="0"/>
                  </a:lnTo>
                  <a:lnTo>
                    <a:pt x="0" y="191"/>
                  </a:lnTo>
                  <a:lnTo>
                    <a:pt x="3" y="191"/>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10" name="Google Shape;610;p52"/>
            <p:cNvSpPr/>
            <p:nvPr/>
          </p:nvSpPr>
          <p:spPr>
            <a:xfrm>
              <a:off x="7064" y="501"/>
              <a:ext cx="307" cy="308"/>
            </a:xfrm>
            <a:custGeom>
              <a:rect b="b" l="l" r="r" t="t"/>
              <a:pathLst>
                <a:path extrusionOk="0" h="308" w="307">
                  <a:moveTo>
                    <a:pt x="307" y="307"/>
                  </a:moveTo>
                  <a:lnTo>
                    <a:pt x="304" y="307"/>
                  </a:lnTo>
                  <a:lnTo>
                    <a:pt x="0" y="307"/>
                  </a:lnTo>
                  <a:lnTo>
                    <a:pt x="0" y="308"/>
                  </a:lnTo>
                  <a:lnTo>
                    <a:pt x="304" y="308"/>
                  </a:lnTo>
                  <a:lnTo>
                    <a:pt x="307" y="308"/>
                  </a:lnTo>
                  <a:lnTo>
                    <a:pt x="307" y="307"/>
                  </a:lnTo>
                  <a:close/>
                  <a:moveTo>
                    <a:pt x="307" y="0"/>
                  </a:moveTo>
                  <a:lnTo>
                    <a:pt x="304" y="0"/>
                  </a:lnTo>
                  <a:lnTo>
                    <a:pt x="0" y="0"/>
                  </a:lnTo>
                  <a:lnTo>
                    <a:pt x="0" y="1"/>
                  </a:lnTo>
                  <a:lnTo>
                    <a:pt x="304"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11" name="Google Shape;611;p52"/>
            <p:cNvSpPr/>
            <p:nvPr/>
          </p:nvSpPr>
          <p:spPr>
            <a:xfrm>
              <a:off x="7064" y="501"/>
              <a:ext cx="307" cy="308"/>
            </a:xfrm>
            <a:custGeom>
              <a:rect b="b" l="l" r="r" t="t"/>
              <a:pathLst>
                <a:path extrusionOk="0" h="308" w="307">
                  <a:moveTo>
                    <a:pt x="307" y="307"/>
                  </a:moveTo>
                  <a:lnTo>
                    <a:pt x="304" y="307"/>
                  </a:lnTo>
                  <a:lnTo>
                    <a:pt x="0" y="307"/>
                  </a:lnTo>
                  <a:lnTo>
                    <a:pt x="0" y="308"/>
                  </a:lnTo>
                  <a:lnTo>
                    <a:pt x="304" y="308"/>
                  </a:lnTo>
                  <a:lnTo>
                    <a:pt x="307" y="308"/>
                  </a:lnTo>
                  <a:lnTo>
                    <a:pt x="307" y="307"/>
                  </a:lnTo>
                  <a:moveTo>
                    <a:pt x="307" y="0"/>
                  </a:moveTo>
                  <a:lnTo>
                    <a:pt x="304" y="0"/>
                  </a:lnTo>
                  <a:lnTo>
                    <a:pt x="0" y="0"/>
                  </a:lnTo>
                  <a:lnTo>
                    <a:pt x="0" y="1"/>
                  </a:lnTo>
                  <a:lnTo>
                    <a:pt x="304"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12" name="Google Shape;612;p52"/>
            <p:cNvSpPr/>
            <p:nvPr/>
          </p:nvSpPr>
          <p:spPr>
            <a:xfrm>
              <a:off x="7064" y="1003"/>
              <a:ext cx="307" cy="308"/>
            </a:xfrm>
            <a:custGeom>
              <a:rect b="b" l="l" r="r" t="t"/>
              <a:pathLst>
                <a:path extrusionOk="0" h="308" w="307">
                  <a:moveTo>
                    <a:pt x="307" y="307"/>
                  </a:moveTo>
                  <a:lnTo>
                    <a:pt x="304" y="307"/>
                  </a:lnTo>
                  <a:lnTo>
                    <a:pt x="0" y="307"/>
                  </a:lnTo>
                  <a:lnTo>
                    <a:pt x="0" y="308"/>
                  </a:lnTo>
                  <a:lnTo>
                    <a:pt x="304" y="308"/>
                  </a:lnTo>
                  <a:lnTo>
                    <a:pt x="307" y="308"/>
                  </a:lnTo>
                  <a:lnTo>
                    <a:pt x="307" y="307"/>
                  </a:lnTo>
                  <a:close/>
                  <a:moveTo>
                    <a:pt x="307" y="0"/>
                  </a:moveTo>
                  <a:lnTo>
                    <a:pt x="304" y="0"/>
                  </a:lnTo>
                  <a:lnTo>
                    <a:pt x="0" y="0"/>
                  </a:lnTo>
                  <a:lnTo>
                    <a:pt x="0" y="1"/>
                  </a:lnTo>
                  <a:lnTo>
                    <a:pt x="304"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13" name="Google Shape;613;p52"/>
            <p:cNvSpPr/>
            <p:nvPr/>
          </p:nvSpPr>
          <p:spPr>
            <a:xfrm>
              <a:off x="7064" y="1003"/>
              <a:ext cx="307" cy="308"/>
            </a:xfrm>
            <a:custGeom>
              <a:rect b="b" l="l" r="r" t="t"/>
              <a:pathLst>
                <a:path extrusionOk="0" h="308" w="307">
                  <a:moveTo>
                    <a:pt x="307" y="307"/>
                  </a:moveTo>
                  <a:lnTo>
                    <a:pt x="304" y="307"/>
                  </a:lnTo>
                  <a:lnTo>
                    <a:pt x="0" y="307"/>
                  </a:lnTo>
                  <a:lnTo>
                    <a:pt x="0" y="308"/>
                  </a:lnTo>
                  <a:lnTo>
                    <a:pt x="304" y="308"/>
                  </a:lnTo>
                  <a:lnTo>
                    <a:pt x="307" y="308"/>
                  </a:lnTo>
                  <a:lnTo>
                    <a:pt x="307" y="307"/>
                  </a:lnTo>
                  <a:moveTo>
                    <a:pt x="307" y="0"/>
                  </a:moveTo>
                  <a:lnTo>
                    <a:pt x="304" y="0"/>
                  </a:lnTo>
                  <a:lnTo>
                    <a:pt x="0" y="0"/>
                  </a:lnTo>
                  <a:lnTo>
                    <a:pt x="0" y="1"/>
                  </a:lnTo>
                  <a:lnTo>
                    <a:pt x="304"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14" name="Google Shape;614;p52"/>
            <p:cNvSpPr/>
            <p:nvPr/>
          </p:nvSpPr>
          <p:spPr>
            <a:xfrm>
              <a:off x="7064" y="1504"/>
              <a:ext cx="307" cy="309"/>
            </a:xfrm>
            <a:custGeom>
              <a:rect b="b" l="l" r="r" t="t"/>
              <a:pathLst>
                <a:path extrusionOk="0" h="309" w="307">
                  <a:moveTo>
                    <a:pt x="307" y="308"/>
                  </a:moveTo>
                  <a:lnTo>
                    <a:pt x="304" y="308"/>
                  </a:lnTo>
                  <a:lnTo>
                    <a:pt x="0" y="308"/>
                  </a:lnTo>
                  <a:lnTo>
                    <a:pt x="0" y="309"/>
                  </a:lnTo>
                  <a:lnTo>
                    <a:pt x="304" y="309"/>
                  </a:lnTo>
                  <a:lnTo>
                    <a:pt x="307" y="309"/>
                  </a:lnTo>
                  <a:lnTo>
                    <a:pt x="307" y="308"/>
                  </a:lnTo>
                  <a:close/>
                  <a:moveTo>
                    <a:pt x="307" y="0"/>
                  </a:moveTo>
                  <a:lnTo>
                    <a:pt x="304" y="0"/>
                  </a:lnTo>
                  <a:lnTo>
                    <a:pt x="0" y="0"/>
                  </a:lnTo>
                  <a:lnTo>
                    <a:pt x="0" y="1"/>
                  </a:lnTo>
                  <a:lnTo>
                    <a:pt x="304"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15" name="Google Shape;615;p52"/>
            <p:cNvSpPr/>
            <p:nvPr/>
          </p:nvSpPr>
          <p:spPr>
            <a:xfrm>
              <a:off x="7064" y="1504"/>
              <a:ext cx="307" cy="309"/>
            </a:xfrm>
            <a:custGeom>
              <a:rect b="b" l="l" r="r" t="t"/>
              <a:pathLst>
                <a:path extrusionOk="0" h="309" w="307">
                  <a:moveTo>
                    <a:pt x="307" y="308"/>
                  </a:moveTo>
                  <a:lnTo>
                    <a:pt x="304" y="308"/>
                  </a:lnTo>
                  <a:lnTo>
                    <a:pt x="0" y="308"/>
                  </a:lnTo>
                  <a:lnTo>
                    <a:pt x="0" y="309"/>
                  </a:lnTo>
                  <a:lnTo>
                    <a:pt x="304" y="309"/>
                  </a:lnTo>
                  <a:lnTo>
                    <a:pt x="307" y="309"/>
                  </a:lnTo>
                  <a:lnTo>
                    <a:pt x="307" y="308"/>
                  </a:lnTo>
                  <a:moveTo>
                    <a:pt x="307" y="0"/>
                  </a:moveTo>
                  <a:lnTo>
                    <a:pt x="304" y="0"/>
                  </a:lnTo>
                  <a:lnTo>
                    <a:pt x="0" y="0"/>
                  </a:lnTo>
                  <a:lnTo>
                    <a:pt x="0" y="1"/>
                  </a:lnTo>
                  <a:lnTo>
                    <a:pt x="304"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16" name="Google Shape;616;p52"/>
            <p:cNvSpPr/>
            <p:nvPr/>
          </p:nvSpPr>
          <p:spPr>
            <a:xfrm>
              <a:off x="7064" y="2006"/>
              <a:ext cx="307" cy="308"/>
            </a:xfrm>
            <a:custGeom>
              <a:rect b="b" l="l" r="r" t="t"/>
              <a:pathLst>
                <a:path extrusionOk="0" h="308" w="307">
                  <a:moveTo>
                    <a:pt x="307" y="307"/>
                  </a:moveTo>
                  <a:lnTo>
                    <a:pt x="304" y="307"/>
                  </a:lnTo>
                  <a:lnTo>
                    <a:pt x="0" y="307"/>
                  </a:lnTo>
                  <a:lnTo>
                    <a:pt x="0" y="308"/>
                  </a:lnTo>
                  <a:lnTo>
                    <a:pt x="304" y="308"/>
                  </a:lnTo>
                  <a:lnTo>
                    <a:pt x="307" y="308"/>
                  </a:lnTo>
                  <a:lnTo>
                    <a:pt x="307" y="307"/>
                  </a:lnTo>
                  <a:close/>
                  <a:moveTo>
                    <a:pt x="307" y="0"/>
                  </a:moveTo>
                  <a:lnTo>
                    <a:pt x="304" y="0"/>
                  </a:lnTo>
                  <a:lnTo>
                    <a:pt x="0" y="0"/>
                  </a:lnTo>
                  <a:lnTo>
                    <a:pt x="0" y="1"/>
                  </a:lnTo>
                  <a:lnTo>
                    <a:pt x="304"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17" name="Google Shape;617;p52"/>
            <p:cNvSpPr/>
            <p:nvPr/>
          </p:nvSpPr>
          <p:spPr>
            <a:xfrm>
              <a:off x="7064" y="2006"/>
              <a:ext cx="307" cy="308"/>
            </a:xfrm>
            <a:custGeom>
              <a:rect b="b" l="l" r="r" t="t"/>
              <a:pathLst>
                <a:path extrusionOk="0" h="308" w="307">
                  <a:moveTo>
                    <a:pt x="307" y="307"/>
                  </a:moveTo>
                  <a:lnTo>
                    <a:pt x="304" y="307"/>
                  </a:lnTo>
                  <a:lnTo>
                    <a:pt x="0" y="307"/>
                  </a:lnTo>
                  <a:lnTo>
                    <a:pt x="0" y="308"/>
                  </a:lnTo>
                  <a:lnTo>
                    <a:pt x="304" y="308"/>
                  </a:lnTo>
                  <a:lnTo>
                    <a:pt x="307" y="308"/>
                  </a:lnTo>
                  <a:lnTo>
                    <a:pt x="307" y="307"/>
                  </a:lnTo>
                  <a:moveTo>
                    <a:pt x="307" y="0"/>
                  </a:moveTo>
                  <a:lnTo>
                    <a:pt x="304" y="0"/>
                  </a:lnTo>
                  <a:lnTo>
                    <a:pt x="0" y="0"/>
                  </a:lnTo>
                  <a:lnTo>
                    <a:pt x="0" y="1"/>
                  </a:lnTo>
                  <a:lnTo>
                    <a:pt x="304"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18" name="Google Shape;618;p52"/>
            <p:cNvSpPr/>
            <p:nvPr/>
          </p:nvSpPr>
          <p:spPr>
            <a:xfrm>
              <a:off x="7064" y="2508"/>
              <a:ext cx="307" cy="308"/>
            </a:xfrm>
            <a:custGeom>
              <a:rect b="b" l="l" r="r" t="t"/>
              <a:pathLst>
                <a:path extrusionOk="0" h="308" w="307">
                  <a:moveTo>
                    <a:pt x="307" y="307"/>
                  </a:moveTo>
                  <a:lnTo>
                    <a:pt x="304" y="307"/>
                  </a:lnTo>
                  <a:lnTo>
                    <a:pt x="0" y="307"/>
                  </a:lnTo>
                  <a:lnTo>
                    <a:pt x="0" y="308"/>
                  </a:lnTo>
                  <a:lnTo>
                    <a:pt x="304" y="308"/>
                  </a:lnTo>
                  <a:lnTo>
                    <a:pt x="307" y="308"/>
                  </a:lnTo>
                  <a:lnTo>
                    <a:pt x="307" y="307"/>
                  </a:lnTo>
                  <a:close/>
                  <a:moveTo>
                    <a:pt x="307" y="0"/>
                  </a:moveTo>
                  <a:lnTo>
                    <a:pt x="304" y="0"/>
                  </a:lnTo>
                  <a:lnTo>
                    <a:pt x="0" y="0"/>
                  </a:lnTo>
                  <a:lnTo>
                    <a:pt x="0" y="1"/>
                  </a:lnTo>
                  <a:lnTo>
                    <a:pt x="304"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19" name="Google Shape;619;p52"/>
            <p:cNvSpPr/>
            <p:nvPr/>
          </p:nvSpPr>
          <p:spPr>
            <a:xfrm>
              <a:off x="7064" y="2508"/>
              <a:ext cx="307" cy="308"/>
            </a:xfrm>
            <a:custGeom>
              <a:rect b="b" l="l" r="r" t="t"/>
              <a:pathLst>
                <a:path extrusionOk="0" h="308" w="307">
                  <a:moveTo>
                    <a:pt x="307" y="307"/>
                  </a:moveTo>
                  <a:lnTo>
                    <a:pt x="304" y="307"/>
                  </a:lnTo>
                  <a:lnTo>
                    <a:pt x="0" y="307"/>
                  </a:lnTo>
                  <a:lnTo>
                    <a:pt x="0" y="308"/>
                  </a:lnTo>
                  <a:lnTo>
                    <a:pt x="304" y="308"/>
                  </a:lnTo>
                  <a:lnTo>
                    <a:pt x="307" y="308"/>
                  </a:lnTo>
                  <a:lnTo>
                    <a:pt x="307" y="307"/>
                  </a:lnTo>
                  <a:moveTo>
                    <a:pt x="307" y="0"/>
                  </a:moveTo>
                  <a:lnTo>
                    <a:pt x="304" y="0"/>
                  </a:lnTo>
                  <a:lnTo>
                    <a:pt x="0" y="0"/>
                  </a:lnTo>
                  <a:lnTo>
                    <a:pt x="0" y="1"/>
                  </a:lnTo>
                  <a:lnTo>
                    <a:pt x="304"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20" name="Google Shape;620;p52"/>
            <p:cNvSpPr/>
            <p:nvPr/>
          </p:nvSpPr>
          <p:spPr>
            <a:xfrm>
              <a:off x="7064" y="3010"/>
              <a:ext cx="300" cy="300"/>
            </a:xfrm>
            <a:prstGeom prst="rect">
              <a:avLst/>
            </a:prstGeom>
            <a:solidFill>
              <a:srgbClr val="FF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21" name="Google Shape;621;p52"/>
            <p:cNvSpPr/>
            <p:nvPr/>
          </p:nvSpPr>
          <p:spPr>
            <a:xfrm>
              <a:off x="7064" y="3010"/>
              <a:ext cx="300" cy="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22" name="Google Shape;622;p52"/>
            <p:cNvSpPr/>
            <p:nvPr/>
          </p:nvSpPr>
          <p:spPr>
            <a:xfrm>
              <a:off x="7368" y="3010"/>
              <a:ext cx="0" cy="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23" name="Google Shape;623;p52"/>
            <p:cNvSpPr/>
            <p:nvPr/>
          </p:nvSpPr>
          <p:spPr>
            <a:xfrm>
              <a:off x="7368" y="3010"/>
              <a:ext cx="0" cy="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24" name="Google Shape;624;p52"/>
            <p:cNvSpPr/>
            <p:nvPr/>
          </p:nvSpPr>
          <p:spPr>
            <a:xfrm>
              <a:off x="7064" y="3317"/>
              <a:ext cx="300" cy="300"/>
            </a:xfrm>
            <a:prstGeom prst="rect">
              <a:avLst/>
            </a:prstGeom>
            <a:solidFill>
              <a:srgbClr val="FF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25" name="Google Shape;625;p52"/>
            <p:cNvSpPr/>
            <p:nvPr/>
          </p:nvSpPr>
          <p:spPr>
            <a:xfrm>
              <a:off x="7064" y="3317"/>
              <a:ext cx="300" cy="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26" name="Google Shape;626;p52"/>
            <p:cNvSpPr/>
            <p:nvPr/>
          </p:nvSpPr>
          <p:spPr>
            <a:xfrm>
              <a:off x="7368" y="3317"/>
              <a:ext cx="0" cy="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27" name="Google Shape;627;p52"/>
            <p:cNvSpPr/>
            <p:nvPr/>
          </p:nvSpPr>
          <p:spPr>
            <a:xfrm>
              <a:off x="7368" y="3317"/>
              <a:ext cx="0" cy="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28" name="Google Shape;628;p52"/>
            <p:cNvSpPr/>
            <p:nvPr/>
          </p:nvSpPr>
          <p:spPr>
            <a:xfrm>
              <a:off x="7064" y="3512"/>
              <a:ext cx="300" cy="300"/>
            </a:xfrm>
            <a:prstGeom prst="rect">
              <a:avLst/>
            </a:prstGeom>
            <a:solidFill>
              <a:srgbClr val="FFE5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29" name="Google Shape;629;p52"/>
            <p:cNvSpPr/>
            <p:nvPr/>
          </p:nvSpPr>
          <p:spPr>
            <a:xfrm>
              <a:off x="7064" y="3512"/>
              <a:ext cx="300" cy="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30" name="Google Shape;630;p52"/>
            <p:cNvSpPr/>
            <p:nvPr/>
          </p:nvSpPr>
          <p:spPr>
            <a:xfrm>
              <a:off x="7368" y="3512"/>
              <a:ext cx="0" cy="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31" name="Google Shape;631;p52"/>
            <p:cNvSpPr/>
            <p:nvPr/>
          </p:nvSpPr>
          <p:spPr>
            <a:xfrm>
              <a:off x="7368" y="3512"/>
              <a:ext cx="0" cy="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32" name="Google Shape;632;p52"/>
            <p:cNvSpPr/>
            <p:nvPr/>
          </p:nvSpPr>
          <p:spPr>
            <a:xfrm>
              <a:off x="7064" y="3009"/>
              <a:ext cx="307" cy="308"/>
            </a:xfrm>
            <a:custGeom>
              <a:rect b="b" l="l" r="r" t="t"/>
              <a:pathLst>
                <a:path extrusionOk="0" h="308" w="307">
                  <a:moveTo>
                    <a:pt x="307" y="307"/>
                  </a:moveTo>
                  <a:lnTo>
                    <a:pt x="304" y="307"/>
                  </a:lnTo>
                  <a:lnTo>
                    <a:pt x="0" y="307"/>
                  </a:lnTo>
                  <a:lnTo>
                    <a:pt x="0" y="308"/>
                  </a:lnTo>
                  <a:lnTo>
                    <a:pt x="304" y="308"/>
                  </a:lnTo>
                  <a:lnTo>
                    <a:pt x="307" y="308"/>
                  </a:lnTo>
                  <a:lnTo>
                    <a:pt x="307" y="307"/>
                  </a:lnTo>
                  <a:close/>
                  <a:moveTo>
                    <a:pt x="307" y="0"/>
                  </a:moveTo>
                  <a:lnTo>
                    <a:pt x="304" y="0"/>
                  </a:lnTo>
                  <a:lnTo>
                    <a:pt x="0" y="0"/>
                  </a:lnTo>
                  <a:lnTo>
                    <a:pt x="0" y="1"/>
                  </a:lnTo>
                  <a:lnTo>
                    <a:pt x="304"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33" name="Google Shape;633;p52"/>
            <p:cNvSpPr/>
            <p:nvPr/>
          </p:nvSpPr>
          <p:spPr>
            <a:xfrm>
              <a:off x="7064" y="3009"/>
              <a:ext cx="307" cy="308"/>
            </a:xfrm>
            <a:custGeom>
              <a:rect b="b" l="l" r="r" t="t"/>
              <a:pathLst>
                <a:path extrusionOk="0" h="308" w="307">
                  <a:moveTo>
                    <a:pt x="307" y="307"/>
                  </a:moveTo>
                  <a:lnTo>
                    <a:pt x="304" y="307"/>
                  </a:lnTo>
                  <a:lnTo>
                    <a:pt x="0" y="307"/>
                  </a:lnTo>
                  <a:lnTo>
                    <a:pt x="0" y="308"/>
                  </a:lnTo>
                  <a:lnTo>
                    <a:pt x="304" y="308"/>
                  </a:lnTo>
                  <a:lnTo>
                    <a:pt x="307" y="308"/>
                  </a:lnTo>
                  <a:lnTo>
                    <a:pt x="307" y="307"/>
                  </a:lnTo>
                  <a:moveTo>
                    <a:pt x="307" y="0"/>
                  </a:moveTo>
                  <a:lnTo>
                    <a:pt x="304" y="0"/>
                  </a:lnTo>
                  <a:lnTo>
                    <a:pt x="0" y="0"/>
                  </a:lnTo>
                  <a:lnTo>
                    <a:pt x="0" y="1"/>
                  </a:lnTo>
                  <a:lnTo>
                    <a:pt x="304"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34" name="Google Shape;634;p52"/>
            <p:cNvSpPr/>
            <p:nvPr/>
          </p:nvSpPr>
          <p:spPr>
            <a:xfrm>
              <a:off x="7064" y="307"/>
              <a:ext cx="307" cy="3"/>
            </a:xfrm>
            <a:custGeom>
              <a:rect b="b" l="l" r="r" t="t"/>
              <a:pathLst>
                <a:path extrusionOk="0" h="3" w="307">
                  <a:moveTo>
                    <a:pt x="307" y="0"/>
                  </a:moveTo>
                  <a:lnTo>
                    <a:pt x="0" y="0"/>
                  </a:lnTo>
                  <a:lnTo>
                    <a:pt x="0" y="3"/>
                  </a:lnTo>
                  <a:lnTo>
                    <a:pt x="304" y="3"/>
                  </a:lnTo>
                  <a:lnTo>
                    <a:pt x="307" y="3"/>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35" name="Google Shape;635;p52"/>
            <p:cNvSpPr/>
            <p:nvPr/>
          </p:nvSpPr>
          <p:spPr>
            <a:xfrm>
              <a:off x="7064" y="307"/>
              <a:ext cx="307" cy="3"/>
            </a:xfrm>
            <a:custGeom>
              <a:rect b="b" l="l" r="r" t="t"/>
              <a:pathLst>
                <a:path extrusionOk="0" h="3" w="307">
                  <a:moveTo>
                    <a:pt x="307" y="0"/>
                  </a:moveTo>
                  <a:lnTo>
                    <a:pt x="0" y="0"/>
                  </a:lnTo>
                  <a:lnTo>
                    <a:pt x="0" y="3"/>
                  </a:lnTo>
                  <a:lnTo>
                    <a:pt x="304" y="3"/>
                  </a:lnTo>
                  <a:lnTo>
                    <a:pt x="307" y="3"/>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36" name="Google Shape;636;p52"/>
            <p:cNvSpPr/>
            <p:nvPr/>
          </p:nvSpPr>
          <p:spPr>
            <a:xfrm>
              <a:off x="7064" y="3511"/>
              <a:ext cx="307" cy="1"/>
            </a:xfrm>
            <a:custGeom>
              <a:rect b="b" l="l" r="r" t="t"/>
              <a:pathLst>
                <a:path extrusionOk="0" h="1" w="307">
                  <a:moveTo>
                    <a:pt x="307" y="0"/>
                  </a:moveTo>
                  <a:lnTo>
                    <a:pt x="304" y="0"/>
                  </a:lnTo>
                  <a:lnTo>
                    <a:pt x="0" y="0"/>
                  </a:lnTo>
                  <a:lnTo>
                    <a:pt x="0" y="1"/>
                  </a:lnTo>
                  <a:lnTo>
                    <a:pt x="304"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37" name="Google Shape;637;p52"/>
            <p:cNvSpPr/>
            <p:nvPr/>
          </p:nvSpPr>
          <p:spPr>
            <a:xfrm>
              <a:off x="7064" y="3511"/>
              <a:ext cx="307" cy="1"/>
            </a:xfrm>
            <a:custGeom>
              <a:rect b="b" l="l" r="r" t="t"/>
              <a:pathLst>
                <a:path extrusionOk="0" h="1" w="307">
                  <a:moveTo>
                    <a:pt x="307" y="0"/>
                  </a:moveTo>
                  <a:lnTo>
                    <a:pt x="304" y="0"/>
                  </a:lnTo>
                  <a:lnTo>
                    <a:pt x="0" y="0"/>
                  </a:lnTo>
                  <a:lnTo>
                    <a:pt x="0" y="1"/>
                  </a:lnTo>
                  <a:lnTo>
                    <a:pt x="304"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38" name="Google Shape;638;p52"/>
            <p:cNvSpPr/>
            <p:nvPr/>
          </p:nvSpPr>
          <p:spPr>
            <a:xfrm>
              <a:off x="7064" y="3703"/>
              <a:ext cx="307" cy="3"/>
            </a:xfrm>
            <a:custGeom>
              <a:rect b="b" l="l" r="r" t="t"/>
              <a:pathLst>
                <a:path extrusionOk="0" h="3" w="307">
                  <a:moveTo>
                    <a:pt x="307" y="0"/>
                  </a:moveTo>
                  <a:lnTo>
                    <a:pt x="304" y="0"/>
                  </a:lnTo>
                  <a:lnTo>
                    <a:pt x="0" y="0"/>
                  </a:lnTo>
                  <a:lnTo>
                    <a:pt x="0" y="3"/>
                  </a:lnTo>
                  <a:lnTo>
                    <a:pt x="307" y="3"/>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39" name="Google Shape;639;p52"/>
            <p:cNvSpPr/>
            <p:nvPr/>
          </p:nvSpPr>
          <p:spPr>
            <a:xfrm>
              <a:off x="7064" y="3703"/>
              <a:ext cx="307" cy="3"/>
            </a:xfrm>
            <a:custGeom>
              <a:rect b="b" l="l" r="r" t="t"/>
              <a:pathLst>
                <a:path extrusionOk="0" h="3" w="307">
                  <a:moveTo>
                    <a:pt x="307" y="0"/>
                  </a:moveTo>
                  <a:lnTo>
                    <a:pt x="304" y="0"/>
                  </a:lnTo>
                  <a:lnTo>
                    <a:pt x="0" y="0"/>
                  </a:lnTo>
                  <a:lnTo>
                    <a:pt x="0" y="3"/>
                  </a:lnTo>
                  <a:lnTo>
                    <a:pt x="307" y="3"/>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40" name="Google Shape;640;p52"/>
            <p:cNvSpPr/>
            <p:nvPr/>
          </p:nvSpPr>
          <p:spPr>
            <a:xfrm>
              <a:off x="461" y="307"/>
              <a:ext cx="0" cy="3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41" name="Google Shape;641;p52"/>
            <p:cNvSpPr/>
            <p:nvPr/>
          </p:nvSpPr>
          <p:spPr>
            <a:xfrm>
              <a:off x="461" y="307"/>
              <a:ext cx="1" cy="3399"/>
            </a:xfrm>
            <a:custGeom>
              <a:rect b="b" l="l" r="r" t="t"/>
              <a:pathLst>
                <a:path extrusionOk="0" h="3399" w="1">
                  <a:moveTo>
                    <a:pt x="0" y="0"/>
                  </a:moveTo>
                  <a:lnTo>
                    <a:pt x="0" y="3399"/>
                  </a:lnTo>
                  <a:lnTo>
                    <a:pt x="1" y="3399"/>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42" name="Google Shape;642;p52"/>
            <p:cNvSpPr/>
            <p:nvPr/>
          </p:nvSpPr>
          <p:spPr>
            <a:xfrm>
              <a:off x="769" y="307"/>
              <a:ext cx="0" cy="3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43" name="Google Shape;643;p52"/>
            <p:cNvSpPr/>
            <p:nvPr/>
          </p:nvSpPr>
          <p:spPr>
            <a:xfrm>
              <a:off x="769" y="307"/>
              <a:ext cx="0" cy="3399"/>
            </a:xfrm>
            <a:custGeom>
              <a:rect b="b" l="l" r="r" t="t"/>
              <a:pathLst>
                <a:path extrusionOk="0" h="3399" w="120000">
                  <a:moveTo>
                    <a:pt x="0" y="0"/>
                  </a:moveTo>
                  <a:lnTo>
                    <a:pt x="0" y="3399"/>
                  </a:lnTo>
                  <a:lnTo>
                    <a:pt x="0" y="339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44" name="Google Shape;644;p52"/>
            <p:cNvSpPr/>
            <p:nvPr/>
          </p:nvSpPr>
          <p:spPr>
            <a:xfrm>
              <a:off x="1076" y="307"/>
              <a:ext cx="0" cy="3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45" name="Google Shape;645;p52"/>
            <p:cNvSpPr/>
            <p:nvPr/>
          </p:nvSpPr>
          <p:spPr>
            <a:xfrm>
              <a:off x="1076" y="307"/>
              <a:ext cx="1" cy="3399"/>
            </a:xfrm>
            <a:custGeom>
              <a:rect b="b" l="l" r="r" t="t"/>
              <a:pathLst>
                <a:path extrusionOk="0" h="3399" w="1">
                  <a:moveTo>
                    <a:pt x="0" y="0"/>
                  </a:moveTo>
                  <a:lnTo>
                    <a:pt x="0" y="3399"/>
                  </a:lnTo>
                  <a:lnTo>
                    <a:pt x="1" y="3399"/>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46" name="Google Shape;646;p52"/>
            <p:cNvSpPr/>
            <p:nvPr/>
          </p:nvSpPr>
          <p:spPr>
            <a:xfrm>
              <a:off x="1689" y="307"/>
              <a:ext cx="0" cy="3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47" name="Google Shape;647;p52"/>
            <p:cNvSpPr/>
            <p:nvPr/>
          </p:nvSpPr>
          <p:spPr>
            <a:xfrm>
              <a:off x="1689" y="307"/>
              <a:ext cx="1" cy="3399"/>
            </a:xfrm>
            <a:custGeom>
              <a:rect b="b" l="l" r="r" t="t"/>
              <a:pathLst>
                <a:path extrusionOk="0" h="3399" w="1">
                  <a:moveTo>
                    <a:pt x="0" y="0"/>
                  </a:moveTo>
                  <a:lnTo>
                    <a:pt x="0" y="3399"/>
                  </a:lnTo>
                  <a:lnTo>
                    <a:pt x="1" y="3399"/>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48" name="Google Shape;648;p52"/>
            <p:cNvSpPr/>
            <p:nvPr/>
          </p:nvSpPr>
          <p:spPr>
            <a:xfrm>
              <a:off x="2304" y="307"/>
              <a:ext cx="0" cy="3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49" name="Google Shape;649;p52"/>
            <p:cNvSpPr/>
            <p:nvPr/>
          </p:nvSpPr>
          <p:spPr>
            <a:xfrm>
              <a:off x="2304" y="307"/>
              <a:ext cx="0" cy="3399"/>
            </a:xfrm>
            <a:custGeom>
              <a:rect b="b" l="l" r="r" t="t"/>
              <a:pathLst>
                <a:path extrusionOk="0" h="3399" w="120000">
                  <a:moveTo>
                    <a:pt x="0" y="0"/>
                  </a:moveTo>
                  <a:lnTo>
                    <a:pt x="0" y="3399"/>
                  </a:lnTo>
                  <a:lnTo>
                    <a:pt x="0" y="339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50" name="Google Shape;650;p52"/>
            <p:cNvSpPr/>
            <p:nvPr/>
          </p:nvSpPr>
          <p:spPr>
            <a:xfrm>
              <a:off x="2918" y="307"/>
              <a:ext cx="0" cy="3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51" name="Google Shape;651;p52"/>
            <p:cNvSpPr/>
            <p:nvPr/>
          </p:nvSpPr>
          <p:spPr>
            <a:xfrm>
              <a:off x="2918" y="307"/>
              <a:ext cx="1" cy="3399"/>
            </a:xfrm>
            <a:custGeom>
              <a:rect b="b" l="l" r="r" t="t"/>
              <a:pathLst>
                <a:path extrusionOk="0" h="3399" w="1">
                  <a:moveTo>
                    <a:pt x="0" y="0"/>
                  </a:moveTo>
                  <a:lnTo>
                    <a:pt x="0" y="3399"/>
                  </a:lnTo>
                  <a:lnTo>
                    <a:pt x="1" y="3399"/>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52" name="Google Shape;652;p52"/>
            <p:cNvSpPr/>
            <p:nvPr/>
          </p:nvSpPr>
          <p:spPr>
            <a:xfrm>
              <a:off x="3532" y="307"/>
              <a:ext cx="0" cy="3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53" name="Google Shape;653;p52"/>
            <p:cNvSpPr/>
            <p:nvPr/>
          </p:nvSpPr>
          <p:spPr>
            <a:xfrm>
              <a:off x="3532" y="307"/>
              <a:ext cx="1" cy="3399"/>
            </a:xfrm>
            <a:custGeom>
              <a:rect b="b" l="l" r="r" t="t"/>
              <a:pathLst>
                <a:path extrusionOk="0" h="3399" w="1">
                  <a:moveTo>
                    <a:pt x="0" y="0"/>
                  </a:moveTo>
                  <a:lnTo>
                    <a:pt x="0" y="3399"/>
                  </a:lnTo>
                  <a:lnTo>
                    <a:pt x="1" y="3399"/>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54" name="Google Shape;654;p52"/>
            <p:cNvSpPr/>
            <p:nvPr/>
          </p:nvSpPr>
          <p:spPr>
            <a:xfrm>
              <a:off x="3840" y="307"/>
              <a:ext cx="0" cy="3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55" name="Google Shape;655;p52"/>
            <p:cNvSpPr/>
            <p:nvPr/>
          </p:nvSpPr>
          <p:spPr>
            <a:xfrm>
              <a:off x="3840" y="307"/>
              <a:ext cx="0" cy="3399"/>
            </a:xfrm>
            <a:custGeom>
              <a:rect b="b" l="l" r="r" t="t"/>
              <a:pathLst>
                <a:path extrusionOk="0" h="3399" w="120000">
                  <a:moveTo>
                    <a:pt x="0" y="0"/>
                  </a:moveTo>
                  <a:lnTo>
                    <a:pt x="0" y="3399"/>
                  </a:lnTo>
                  <a:lnTo>
                    <a:pt x="0" y="339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56" name="Google Shape;656;p52"/>
            <p:cNvSpPr/>
            <p:nvPr/>
          </p:nvSpPr>
          <p:spPr>
            <a:xfrm>
              <a:off x="4146" y="307"/>
              <a:ext cx="0" cy="3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57" name="Google Shape;657;p52"/>
            <p:cNvSpPr/>
            <p:nvPr/>
          </p:nvSpPr>
          <p:spPr>
            <a:xfrm>
              <a:off x="4146" y="307"/>
              <a:ext cx="1" cy="3399"/>
            </a:xfrm>
            <a:custGeom>
              <a:rect b="b" l="l" r="r" t="t"/>
              <a:pathLst>
                <a:path extrusionOk="0" h="3399" w="1">
                  <a:moveTo>
                    <a:pt x="0" y="0"/>
                  </a:moveTo>
                  <a:lnTo>
                    <a:pt x="0" y="3399"/>
                  </a:lnTo>
                  <a:lnTo>
                    <a:pt x="1" y="3399"/>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58" name="Google Shape;658;p52"/>
            <p:cNvSpPr/>
            <p:nvPr/>
          </p:nvSpPr>
          <p:spPr>
            <a:xfrm>
              <a:off x="4760" y="307"/>
              <a:ext cx="0" cy="3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59" name="Google Shape;659;p52"/>
            <p:cNvSpPr/>
            <p:nvPr/>
          </p:nvSpPr>
          <p:spPr>
            <a:xfrm>
              <a:off x="4760" y="307"/>
              <a:ext cx="1" cy="3399"/>
            </a:xfrm>
            <a:custGeom>
              <a:rect b="b" l="l" r="r" t="t"/>
              <a:pathLst>
                <a:path extrusionOk="0" h="3399" w="1">
                  <a:moveTo>
                    <a:pt x="0" y="0"/>
                  </a:moveTo>
                  <a:lnTo>
                    <a:pt x="0" y="3399"/>
                  </a:lnTo>
                  <a:lnTo>
                    <a:pt x="1" y="3399"/>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60" name="Google Shape;660;p52"/>
            <p:cNvSpPr/>
            <p:nvPr/>
          </p:nvSpPr>
          <p:spPr>
            <a:xfrm>
              <a:off x="5375" y="307"/>
              <a:ext cx="0" cy="3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61" name="Google Shape;661;p52"/>
            <p:cNvSpPr/>
            <p:nvPr/>
          </p:nvSpPr>
          <p:spPr>
            <a:xfrm>
              <a:off x="5375" y="307"/>
              <a:ext cx="0" cy="3399"/>
            </a:xfrm>
            <a:custGeom>
              <a:rect b="b" l="l" r="r" t="t"/>
              <a:pathLst>
                <a:path extrusionOk="0" h="3399" w="120000">
                  <a:moveTo>
                    <a:pt x="0" y="0"/>
                  </a:moveTo>
                  <a:lnTo>
                    <a:pt x="0" y="3399"/>
                  </a:lnTo>
                  <a:lnTo>
                    <a:pt x="0" y="339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62" name="Google Shape;662;p52"/>
            <p:cNvSpPr/>
            <p:nvPr/>
          </p:nvSpPr>
          <p:spPr>
            <a:xfrm>
              <a:off x="5989" y="307"/>
              <a:ext cx="0" cy="3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63" name="Google Shape;663;p52"/>
            <p:cNvSpPr/>
            <p:nvPr/>
          </p:nvSpPr>
          <p:spPr>
            <a:xfrm>
              <a:off x="5989" y="307"/>
              <a:ext cx="1" cy="3399"/>
            </a:xfrm>
            <a:custGeom>
              <a:rect b="b" l="l" r="r" t="t"/>
              <a:pathLst>
                <a:path extrusionOk="0" h="3399" w="1">
                  <a:moveTo>
                    <a:pt x="0" y="0"/>
                  </a:moveTo>
                  <a:lnTo>
                    <a:pt x="0" y="3399"/>
                  </a:lnTo>
                  <a:lnTo>
                    <a:pt x="1" y="3399"/>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64" name="Google Shape;664;p52"/>
            <p:cNvSpPr/>
            <p:nvPr/>
          </p:nvSpPr>
          <p:spPr>
            <a:xfrm>
              <a:off x="6602" y="307"/>
              <a:ext cx="0" cy="3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65" name="Google Shape;665;p52"/>
            <p:cNvSpPr/>
            <p:nvPr/>
          </p:nvSpPr>
          <p:spPr>
            <a:xfrm>
              <a:off x="6602" y="307"/>
              <a:ext cx="1" cy="3399"/>
            </a:xfrm>
            <a:custGeom>
              <a:rect b="b" l="l" r="r" t="t"/>
              <a:pathLst>
                <a:path extrusionOk="0" h="3399" w="1">
                  <a:moveTo>
                    <a:pt x="0" y="0"/>
                  </a:moveTo>
                  <a:lnTo>
                    <a:pt x="0" y="3399"/>
                  </a:lnTo>
                  <a:lnTo>
                    <a:pt x="1" y="3399"/>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66" name="Google Shape;666;p52"/>
            <p:cNvSpPr/>
            <p:nvPr/>
          </p:nvSpPr>
          <p:spPr>
            <a:xfrm>
              <a:off x="7217" y="307"/>
              <a:ext cx="0" cy="3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67" name="Google Shape;667;p52"/>
            <p:cNvSpPr/>
            <p:nvPr/>
          </p:nvSpPr>
          <p:spPr>
            <a:xfrm>
              <a:off x="7217" y="307"/>
              <a:ext cx="1" cy="3399"/>
            </a:xfrm>
            <a:custGeom>
              <a:rect b="b" l="l" r="r" t="t"/>
              <a:pathLst>
                <a:path extrusionOk="0" h="3399" w="1">
                  <a:moveTo>
                    <a:pt x="0" y="0"/>
                  </a:moveTo>
                  <a:lnTo>
                    <a:pt x="0" y="3399"/>
                  </a:lnTo>
                  <a:lnTo>
                    <a:pt x="1" y="3399"/>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grpSp>
    </p:spTree>
  </p:cSld>
  <p:clrMapOvr>
    <a:masterClrMapping/>
  </p:clrMapOvr>
  <mc:AlternateContent>
    <mc:Choice Requires="p14">
      <p:transition p14:dur="100">
        <p:fade thruBlk="1"/>
      </p:transition>
    </mc:Choice>
    <mc:Fallback>
      <p:transition>
        <p:fade/>
      </p:transition>
    </mc:Fallback>
  </mc:AlternateConten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8 Grid on Dark" showMasterSp="0">
  <p:cSld name="58 Grid on Dark">
    <p:bg>
      <p:bgPr>
        <a:solidFill>
          <a:schemeClr val="dk1"/>
        </a:solidFill>
      </p:bgPr>
    </p:bg>
    <p:spTree>
      <p:nvGrpSpPr>
        <p:cNvPr id="668" name="Shape 668"/>
        <p:cNvGrpSpPr/>
        <p:nvPr/>
      </p:nvGrpSpPr>
      <p:grpSpPr>
        <a:xfrm>
          <a:off x="0" y="0"/>
          <a:ext cx="0" cy="0"/>
          <a:chOff x="0" y="0"/>
          <a:chExt cx="0" cy="0"/>
        </a:xfrm>
      </p:grpSpPr>
      <p:grpSp>
        <p:nvGrpSpPr>
          <p:cNvPr id="669" name="Google Shape;669;p53"/>
          <p:cNvGrpSpPr/>
          <p:nvPr/>
        </p:nvGrpSpPr>
        <p:grpSpPr>
          <a:xfrm>
            <a:off x="0" y="0"/>
            <a:ext cx="12384088" cy="6667500"/>
            <a:chOff x="0" y="0"/>
            <a:chExt cx="7801" cy="4200"/>
          </a:xfrm>
        </p:grpSpPr>
        <p:sp>
          <p:nvSpPr>
            <p:cNvPr id="670" name="Google Shape;670;p53"/>
            <p:cNvSpPr/>
            <p:nvPr/>
          </p:nvSpPr>
          <p:spPr>
            <a:xfrm>
              <a:off x="0" y="0"/>
              <a:ext cx="7800" cy="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grpSp>
          <p:nvGrpSpPr>
            <p:cNvPr id="671" name="Google Shape;671;p53"/>
            <p:cNvGrpSpPr/>
            <p:nvPr/>
          </p:nvGrpSpPr>
          <p:grpSpPr>
            <a:xfrm>
              <a:off x="0" y="0"/>
              <a:ext cx="7801" cy="4200"/>
              <a:chOff x="0" y="0"/>
              <a:chExt cx="7801" cy="4200"/>
            </a:xfrm>
          </p:grpSpPr>
          <p:sp>
            <p:nvSpPr>
              <p:cNvPr id="672" name="Google Shape;672;p53"/>
              <p:cNvSpPr/>
              <p:nvPr/>
            </p:nvSpPr>
            <p:spPr>
              <a:xfrm>
                <a:off x="306" y="0"/>
                <a:ext cx="0" cy="42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73" name="Google Shape;673;p53"/>
              <p:cNvSpPr/>
              <p:nvPr/>
            </p:nvSpPr>
            <p:spPr>
              <a:xfrm>
                <a:off x="306" y="0"/>
                <a:ext cx="0" cy="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74" name="Google Shape;674;p53"/>
              <p:cNvSpPr/>
              <p:nvPr/>
            </p:nvSpPr>
            <p:spPr>
              <a:xfrm>
                <a:off x="7368" y="0"/>
                <a:ext cx="0" cy="42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75" name="Google Shape;675;p53"/>
              <p:cNvSpPr/>
              <p:nvPr/>
            </p:nvSpPr>
            <p:spPr>
              <a:xfrm>
                <a:off x="7368" y="0"/>
                <a:ext cx="0" cy="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76" name="Google Shape;676;p53"/>
              <p:cNvSpPr/>
              <p:nvPr/>
            </p:nvSpPr>
            <p:spPr>
              <a:xfrm>
                <a:off x="0" y="501"/>
                <a:ext cx="7679" cy="308"/>
              </a:xfrm>
              <a:custGeom>
                <a:rect b="b" l="l" r="r" t="t"/>
                <a:pathLst>
                  <a:path extrusionOk="0" h="308" w="7679">
                    <a:moveTo>
                      <a:pt x="1" y="308"/>
                    </a:moveTo>
                    <a:lnTo>
                      <a:pt x="1" y="308"/>
                    </a:lnTo>
                    <a:lnTo>
                      <a:pt x="1" y="1"/>
                    </a:lnTo>
                    <a:lnTo>
                      <a:pt x="7678" y="1"/>
                    </a:lnTo>
                    <a:lnTo>
                      <a:pt x="7678" y="307"/>
                    </a:lnTo>
                    <a:lnTo>
                      <a:pt x="1" y="307"/>
                    </a:lnTo>
                    <a:lnTo>
                      <a:pt x="1" y="308"/>
                    </a:lnTo>
                    <a:lnTo>
                      <a:pt x="1" y="308"/>
                    </a:lnTo>
                    <a:lnTo>
                      <a:pt x="1" y="308"/>
                    </a:lnTo>
                    <a:lnTo>
                      <a:pt x="1" y="308"/>
                    </a:lnTo>
                    <a:lnTo>
                      <a:pt x="7679" y="308"/>
                    </a:lnTo>
                    <a:lnTo>
                      <a:pt x="7679" y="0"/>
                    </a:lnTo>
                    <a:lnTo>
                      <a:pt x="0" y="0"/>
                    </a:lnTo>
                    <a:lnTo>
                      <a:pt x="0" y="308"/>
                    </a:lnTo>
                    <a:lnTo>
                      <a:pt x="1" y="308"/>
                    </a:lnTo>
                    <a:lnTo>
                      <a:pt x="1" y="308"/>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77" name="Google Shape;677;p53"/>
              <p:cNvSpPr/>
              <p:nvPr/>
            </p:nvSpPr>
            <p:spPr>
              <a:xfrm>
                <a:off x="0" y="501"/>
                <a:ext cx="7679" cy="308"/>
              </a:xfrm>
              <a:custGeom>
                <a:rect b="b" l="l" r="r" t="t"/>
                <a:pathLst>
                  <a:path extrusionOk="0" h="308" w="7679">
                    <a:moveTo>
                      <a:pt x="1" y="308"/>
                    </a:moveTo>
                    <a:lnTo>
                      <a:pt x="1" y="308"/>
                    </a:lnTo>
                    <a:lnTo>
                      <a:pt x="1" y="1"/>
                    </a:lnTo>
                    <a:lnTo>
                      <a:pt x="7678" y="1"/>
                    </a:lnTo>
                    <a:lnTo>
                      <a:pt x="7678" y="307"/>
                    </a:lnTo>
                    <a:lnTo>
                      <a:pt x="1" y="307"/>
                    </a:lnTo>
                    <a:lnTo>
                      <a:pt x="1" y="308"/>
                    </a:lnTo>
                    <a:lnTo>
                      <a:pt x="1" y="308"/>
                    </a:lnTo>
                    <a:lnTo>
                      <a:pt x="1" y="308"/>
                    </a:lnTo>
                    <a:lnTo>
                      <a:pt x="1" y="308"/>
                    </a:lnTo>
                    <a:lnTo>
                      <a:pt x="7679" y="308"/>
                    </a:lnTo>
                    <a:lnTo>
                      <a:pt x="7679" y="0"/>
                    </a:lnTo>
                    <a:lnTo>
                      <a:pt x="0" y="0"/>
                    </a:lnTo>
                    <a:lnTo>
                      <a:pt x="0" y="308"/>
                    </a:lnTo>
                    <a:lnTo>
                      <a:pt x="1" y="308"/>
                    </a:lnTo>
                    <a:lnTo>
                      <a:pt x="1" y="308"/>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78" name="Google Shape;678;p53"/>
              <p:cNvSpPr/>
              <p:nvPr/>
            </p:nvSpPr>
            <p:spPr>
              <a:xfrm>
                <a:off x="0" y="1003"/>
                <a:ext cx="7679" cy="308"/>
              </a:xfrm>
              <a:custGeom>
                <a:rect b="b" l="l" r="r" t="t"/>
                <a:pathLst>
                  <a:path extrusionOk="0" h="308" w="7679">
                    <a:moveTo>
                      <a:pt x="1" y="307"/>
                    </a:moveTo>
                    <a:lnTo>
                      <a:pt x="1" y="307"/>
                    </a:lnTo>
                    <a:lnTo>
                      <a:pt x="1" y="1"/>
                    </a:lnTo>
                    <a:lnTo>
                      <a:pt x="7678" y="1"/>
                    </a:lnTo>
                    <a:lnTo>
                      <a:pt x="7678" y="307"/>
                    </a:lnTo>
                    <a:lnTo>
                      <a:pt x="1" y="307"/>
                    </a:lnTo>
                    <a:lnTo>
                      <a:pt x="1" y="307"/>
                    </a:lnTo>
                    <a:lnTo>
                      <a:pt x="1" y="307"/>
                    </a:lnTo>
                    <a:lnTo>
                      <a:pt x="1" y="307"/>
                    </a:lnTo>
                    <a:lnTo>
                      <a:pt x="1" y="308"/>
                    </a:lnTo>
                    <a:lnTo>
                      <a:pt x="7679" y="308"/>
                    </a:lnTo>
                    <a:lnTo>
                      <a:pt x="7679" y="0"/>
                    </a:lnTo>
                    <a:lnTo>
                      <a:pt x="0" y="0"/>
                    </a:lnTo>
                    <a:lnTo>
                      <a:pt x="0" y="308"/>
                    </a:lnTo>
                    <a:lnTo>
                      <a:pt x="1" y="308"/>
                    </a:lnTo>
                    <a:lnTo>
                      <a:pt x="1" y="307"/>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79" name="Google Shape;679;p53"/>
              <p:cNvSpPr/>
              <p:nvPr/>
            </p:nvSpPr>
            <p:spPr>
              <a:xfrm>
                <a:off x="0" y="1003"/>
                <a:ext cx="7679" cy="308"/>
              </a:xfrm>
              <a:custGeom>
                <a:rect b="b" l="l" r="r" t="t"/>
                <a:pathLst>
                  <a:path extrusionOk="0" h="308" w="7679">
                    <a:moveTo>
                      <a:pt x="1" y="307"/>
                    </a:moveTo>
                    <a:lnTo>
                      <a:pt x="1" y="307"/>
                    </a:lnTo>
                    <a:lnTo>
                      <a:pt x="1" y="1"/>
                    </a:lnTo>
                    <a:lnTo>
                      <a:pt x="7678" y="1"/>
                    </a:lnTo>
                    <a:lnTo>
                      <a:pt x="7678" y="307"/>
                    </a:lnTo>
                    <a:lnTo>
                      <a:pt x="1" y="307"/>
                    </a:lnTo>
                    <a:lnTo>
                      <a:pt x="1" y="307"/>
                    </a:lnTo>
                    <a:lnTo>
                      <a:pt x="1" y="307"/>
                    </a:lnTo>
                    <a:lnTo>
                      <a:pt x="1" y="307"/>
                    </a:lnTo>
                    <a:lnTo>
                      <a:pt x="1" y="308"/>
                    </a:lnTo>
                    <a:lnTo>
                      <a:pt x="7679" y="308"/>
                    </a:lnTo>
                    <a:lnTo>
                      <a:pt x="7679" y="0"/>
                    </a:lnTo>
                    <a:lnTo>
                      <a:pt x="0" y="0"/>
                    </a:lnTo>
                    <a:lnTo>
                      <a:pt x="0" y="308"/>
                    </a:lnTo>
                    <a:lnTo>
                      <a:pt x="1" y="308"/>
                    </a:lnTo>
                    <a:lnTo>
                      <a:pt x="1" y="307"/>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80" name="Google Shape;680;p53"/>
              <p:cNvSpPr/>
              <p:nvPr/>
            </p:nvSpPr>
            <p:spPr>
              <a:xfrm>
                <a:off x="0" y="1504"/>
                <a:ext cx="7679" cy="309"/>
              </a:xfrm>
              <a:custGeom>
                <a:rect b="b" l="l" r="r" t="t"/>
                <a:pathLst>
                  <a:path extrusionOk="0" h="309" w="7679">
                    <a:moveTo>
                      <a:pt x="1" y="308"/>
                    </a:moveTo>
                    <a:lnTo>
                      <a:pt x="1" y="308"/>
                    </a:lnTo>
                    <a:lnTo>
                      <a:pt x="1" y="1"/>
                    </a:lnTo>
                    <a:lnTo>
                      <a:pt x="7678" y="1"/>
                    </a:lnTo>
                    <a:lnTo>
                      <a:pt x="7678" y="308"/>
                    </a:lnTo>
                    <a:lnTo>
                      <a:pt x="1" y="308"/>
                    </a:lnTo>
                    <a:lnTo>
                      <a:pt x="1" y="308"/>
                    </a:lnTo>
                    <a:lnTo>
                      <a:pt x="1" y="308"/>
                    </a:lnTo>
                    <a:lnTo>
                      <a:pt x="1" y="308"/>
                    </a:lnTo>
                    <a:lnTo>
                      <a:pt x="1" y="309"/>
                    </a:lnTo>
                    <a:lnTo>
                      <a:pt x="7679" y="309"/>
                    </a:lnTo>
                    <a:lnTo>
                      <a:pt x="7679" y="0"/>
                    </a:lnTo>
                    <a:lnTo>
                      <a:pt x="0" y="0"/>
                    </a:lnTo>
                    <a:lnTo>
                      <a:pt x="0" y="309"/>
                    </a:lnTo>
                    <a:lnTo>
                      <a:pt x="1" y="309"/>
                    </a:lnTo>
                    <a:lnTo>
                      <a:pt x="1" y="308"/>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81" name="Google Shape;681;p53"/>
              <p:cNvSpPr/>
              <p:nvPr/>
            </p:nvSpPr>
            <p:spPr>
              <a:xfrm>
                <a:off x="0" y="1504"/>
                <a:ext cx="7679" cy="309"/>
              </a:xfrm>
              <a:custGeom>
                <a:rect b="b" l="l" r="r" t="t"/>
                <a:pathLst>
                  <a:path extrusionOk="0" h="309" w="7679">
                    <a:moveTo>
                      <a:pt x="1" y="308"/>
                    </a:moveTo>
                    <a:lnTo>
                      <a:pt x="1" y="308"/>
                    </a:lnTo>
                    <a:lnTo>
                      <a:pt x="1" y="1"/>
                    </a:lnTo>
                    <a:lnTo>
                      <a:pt x="7678" y="1"/>
                    </a:lnTo>
                    <a:lnTo>
                      <a:pt x="7678" y="308"/>
                    </a:lnTo>
                    <a:lnTo>
                      <a:pt x="1" y="308"/>
                    </a:lnTo>
                    <a:lnTo>
                      <a:pt x="1" y="308"/>
                    </a:lnTo>
                    <a:lnTo>
                      <a:pt x="1" y="308"/>
                    </a:lnTo>
                    <a:lnTo>
                      <a:pt x="1" y="308"/>
                    </a:lnTo>
                    <a:lnTo>
                      <a:pt x="1" y="309"/>
                    </a:lnTo>
                    <a:lnTo>
                      <a:pt x="7679" y="309"/>
                    </a:lnTo>
                    <a:lnTo>
                      <a:pt x="7679" y="0"/>
                    </a:lnTo>
                    <a:lnTo>
                      <a:pt x="0" y="0"/>
                    </a:lnTo>
                    <a:lnTo>
                      <a:pt x="0" y="309"/>
                    </a:lnTo>
                    <a:lnTo>
                      <a:pt x="1" y="309"/>
                    </a:lnTo>
                    <a:lnTo>
                      <a:pt x="1" y="308"/>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82" name="Google Shape;682;p53"/>
              <p:cNvSpPr/>
              <p:nvPr/>
            </p:nvSpPr>
            <p:spPr>
              <a:xfrm>
                <a:off x="0" y="2006"/>
                <a:ext cx="7679" cy="308"/>
              </a:xfrm>
              <a:custGeom>
                <a:rect b="b" l="l" r="r" t="t"/>
                <a:pathLst>
                  <a:path extrusionOk="0" h="308" w="7679">
                    <a:moveTo>
                      <a:pt x="1" y="308"/>
                    </a:moveTo>
                    <a:lnTo>
                      <a:pt x="1" y="308"/>
                    </a:lnTo>
                    <a:lnTo>
                      <a:pt x="1" y="1"/>
                    </a:lnTo>
                    <a:lnTo>
                      <a:pt x="7678" y="1"/>
                    </a:lnTo>
                    <a:lnTo>
                      <a:pt x="7678" y="307"/>
                    </a:lnTo>
                    <a:lnTo>
                      <a:pt x="1" y="307"/>
                    </a:lnTo>
                    <a:lnTo>
                      <a:pt x="1" y="308"/>
                    </a:lnTo>
                    <a:lnTo>
                      <a:pt x="1" y="308"/>
                    </a:lnTo>
                    <a:lnTo>
                      <a:pt x="1" y="308"/>
                    </a:lnTo>
                    <a:lnTo>
                      <a:pt x="1" y="308"/>
                    </a:lnTo>
                    <a:lnTo>
                      <a:pt x="7679" y="308"/>
                    </a:lnTo>
                    <a:lnTo>
                      <a:pt x="7679" y="0"/>
                    </a:lnTo>
                    <a:lnTo>
                      <a:pt x="0" y="0"/>
                    </a:lnTo>
                    <a:lnTo>
                      <a:pt x="0" y="308"/>
                    </a:lnTo>
                    <a:lnTo>
                      <a:pt x="1" y="308"/>
                    </a:lnTo>
                    <a:lnTo>
                      <a:pt x="1" y="308"/>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83" name="Google Shape;683;p53"/>
              <p:cNvSpPr/>
              <p:nvPr/>
            </p:nvSpPr>
            <p:spPr>
              <a:xfrm>
                <a:off x="0" y="2006"/>
                <a:ext cx="7679" cy="308"/>
              </a:xfrm>
              <a:custGeom>
                <a:rect b="b" l="l" r="r" t="t"/>
                <a:pathLst>
                  <a:path extrusionOk="0" h="308" w="7679">
                    <a:moveTo>
                      <a:pt x="1" y="308"/>
                    </a:moveTo>
                    <a:lnTo>
                      <a:pt x="1" y="308"/>
                    </a:lnTo>
                    <a:lnTo>
                      <a:pt x="1" y="1"/>
                    </a:lnTo>
                    <a:lnTo>
                      <a:pt x="7678" y="1"/>
                    </a:lnTo>
                    <a:lnTo>
                      <a:pt x="7678" y="307"/>
                    </a:lnTo>
                    <a:lnTo>
                      <a:pt x="1" y="307"/>
                    </a:lnTo>
                    <a:lnTo>
                      <a:pt x="1" y="308"/>
                    </a:lnTo>
                    <a:lnTo>
                      <a:pt x="1" y="308"/>
                    </a:lnTo>
                    <a:lnTo>
                      <a:pt x="1" y="308"/>
                    </a:lnTo>
                    <a:lnTo>
                      <a:pt x="1" y="308"/>
                    </a:lnTo>
                    <a:lnTo>
                      <a:pt x="7679" y="308"/>
                    </a:lnTo>
                    <a:lnTo>
                      <a:pt x="7679" y="0"/>
                    </a:lnTo>
                    <a:lnTo>
                      <a:pt x="0" y="0"/>
                    </a:lnTo>
                    <a:lnTo>
                      <a:pt x="0" y="308"/>
                    </a:lnTo>
                    <a:lnTo>
                      <a:pt x="1" y="308"/>
                    </a:lnTo>
                    <a:lnTo>
                      <a:pt x="1" y="308"/>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84" name="Google Shape;684;p53"/>
              <p:cNvSpPr/>
              <p:nvPr/>
            </p:nvSpPr>
            <p:spPr>
              <a:xfrm>
                <a:off x="0" y="2508"/>
                <a:ext cx="7679" cy="308"/>
              </a:xfrm>
              <a:custGeom>
                <a:rect b="b" l="l" r="r" t="t"/>
                <a:pathLst>
                  <a:path extrusionOk="0" h="308" w="7679">
                    <a:moveTo>
                      <a:pt x="1" y="307"/>
                    </a:moveTo>
                    <a:lnTo>
                      <a:pt x="1" y="307"/>
                    </a:lnTo>
                    <a:lnTo>
                      <a:pt x="1" y="1"/>
                    </a:lnTo>
                    <a:lnTo>
                      <a:pt x="7678" y="1"/>
                    </a:lnTo>
                    <a:lnTo>
                      <a:pt x="7678" y="307"/>
                    </a:lnTo>
                    <a:lnTo>
                      <a:pt x="1" y="307"/>
                    </a:lnTo>
                    <a:lnTo>
                      <a:pt x="1" y="307"/>
                    </a:lnTo>
                    <a:lnTo>
                      <a:pt x="1" y="307"/>
                    </a:lnTo>
                    <a:lnTo>
                      <a:pt x="1" y="307"/>
                    </a:lnTo>
                    <a:lnTo>
                      <a:pt x="1" y="308"/>
                    </a:lnTo>
                    <a:lnTo>
                      <a:pt x="7679" y="308"/>
                    </a:lnTo>
                    <a:lnTo>
                      <a:pt x="7679" y="0"/>
                    </a:lnTo>
                    <a:lnTo>
                      <a:pt x="0" y="0"/>
                    </a:lnTo>
                    <a:lnTo>
                      <a:pt x="0" y="308"/>
                    </a:lnTo>
                    <a:lnTo>
                      <a:pt x="1" y="308"/>
                    </a:lnTo>
                    <a:lnTo>
                      <a:pt x="1" y="307"/>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85" name="Google Shape;685;p53"/>
              <p:cNvSpPr/>
              <p:nvPr/>
            </p:nvSpPr>
            <p:spPr>
              <a:xfrm>
                <a:off x="0" y="2508"/>
                <a:ext cx="7679" cy="308"/>
              </a:xfrm>
              <a:custGeom>
                <a:rect b="b" l="l" r="r" t="t"/>
                <a:pathLst>
                  <a:path extrusionOk="0" h="308" w="7679">
                    <a:moveTo>
                      <a:pt x="1" y="307"/>
                    </a:moveTo>
                    <a:lnTo>
                      <a:pt x="1" y="307"/>
                    </a:lnTo>
                    <a:lnTo>
                      <a:pt x="1" y="1"/>
                    </a:lnTo>
                    <a:lnTo>
                      <a:pt x="7678" y="1"/>
                    </a:lnTo>
                    <a:lnTo>
                      <a:pt x="7678" y="307"/>
                    </a:lnTo>
                    <a:lnTo>
                      <a:pt x="1" y="307"/>
                    </a:lnTo>
                    <a:lnTo>
                      <a:pt x="1" y="307"/>
                    </a:lnTo>
                    <a:lnTo>
                      <a:pt x="1" y="307"/>
                    </a:lnTo>
                    <a:lnTo>
                      <a:pt x="1" y="307"/>
                    </a:lnTo>
                    <a:lnTo>
                      <a:pt x="1" y="308"/>
                    </a:lnTo>
                    <a:lnTo>
                      <a:pt x="7679" y="308"/>
                    </a:lnTo>
                    <a:lnTo>
                      <a:pt x="7679" y="0"/>
                    </a:lnTo>
                    <a:lnTo>
                      <a:pt x="0" y="0"/>
                    </a:lnTo>
                    <a:lnTo>
                      <a:pt x="0" y="308"/>
                    </a:lnTo>
                    <a:lnTo>
                      <a:pt x="1" y="308"/>
                    </a:lnTo>
                    <a:lnTo>
                      <a:pt x="1" y="307"/>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86" name="Google Shape;686;p53"/>
              <p:cNvSpPr/>
              <p:nvPr/>
            </p:nvSpPr>
            <p:spPr>
              <a:xfrm>
                <a:off x="0" y="3009"/>
                <a:ext cx="7679" cy="308"/>
              </a:xfrm>
              <a:custGeom>
                <a:rect b="b" l="l" r="r" t="t"/>
                <a:pathLst>
                  <a:path extrusionOk="0" h="308" w="7679">
                    <a:moveTo>
                      <a:pt x="1" y="308"/>
                    </a:moveTo>
                    <a:lnTo>
                      <a:pt x="1" y="308"/>
                    </a:lnTo>
                    <a:lnTo>
                      <a:pt x="1" y="1"/>
                    </a:lnTo>
                    <a:lnTo>
                      <a:pt x="7678" y="1"/>
                    </a:lnTo>
                    <a:lnTo>
                      <a:pt x="7678" y="307"/>
                    </a:lnTo>
                    <a:lnTo>
                      <a:pt x="1" y="307"/>
                    </a:lnTo>
                    <a:lnTo>
                      <a:pt x="1" y="308"/>
                    </a:lnTo>
                    <a:lnTo>
                      <a:pt x="1" y="308"/>
                    </a:lnTo>
                    <a:lnTo>
                      <a:pt x="1" y="308"/>
                    </a:lnTo>
                    <a:lnTo>
                      <a:pt x="1" y="308"/>
                    </a:lnTo>
                    <a:lnTo>
                      <a:pt x="7679" y="308"/>
                    </a:lnTo>
                    <a:lnTo>
                      <a:pt x="7679" y="0"/>
                    </a:lnTo>
                    <a:lnTo>
                      <a:pt x="0" y="0"/>
                    </a:lnTo>
                    <a:lnTo>
                      <a:pt x="0" y="308"/>
                    </a:lnTo>
                    <a:lnTo>
                      <a:pt x="1" y="308"/>
                    </a:lnTo>
                    <a:lnTo>
                      <a:pt x="1" y="308"/>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87" name="Google Shape;687;p53"/>
              <p:cNvSpPr/>
              <p:nvPr/>
            </p:nvSpPr>
            <p:spPr>
              <a:xfrm>
                <a:off x="0" y="3009"/>
                <a:ext cx="7679" cy="308"/>
              </a:xfrm>
              <a:custGeom>
                <a:rect b="b" l="l" r="r" t="t"/>
                <a:pathLst>
                  <a:path extrusionOk="0" h="308" w="7679">
                    <a:moveTo>
                      <a:pt x="1" y="308"/>
                    </a:moveTo>
                    <a:lnTo>
                      <a:pt x="1" y="308"/>
                    </a:lnTo>
                    <a:lnTo>
                      <a:pt x="1" y="1"/>
                    </a:lnTo>
                    <a:lnTo>
                      <a:pt x="7678" y="1"/>
                    </a:lnTo>
                    <a:lnTo>
                      <a:pt x="7678" y="307"/>
                    </a:lnTo>
                    <a:lnTo>
                      <a:pt x="1" y="307"/>
                    </a:lnTo>
                    <a:lnTo>
                      <a:pt x="1" y="308"/>
                    </a:lnTo>
                    <a:lnTo>
                      <a:pt x="1" y="308"/>
                    </a:lnTo>
                    <a:lnTo>
                      <a:pt x="1" y="308"/>
                    </a:lnTo>
                    <a:lnTo>
                      <a:pt x="1" y="308"/>
                    </a:lnTo>
                    <a:lnTo>
                      <a:pt x="7679" y="308"/>
                    </a:lnTo>
                    <a:lnTo>
                      <a:pt x="7679" y="0"/>
                    </a:lnTo>
                    <a:lnTo>
                      <a:pt x="0" y="0"/>
                    </a:lnTo>
                    <a:lnTo>
                      <a:pt x="0" y="308"/>
                    </a:lnTo>
                    <a:lnTo>
                      <a:pt x="1" y="308"/>
                    </a:lnTo>
                    <a:lnTo>
                      <a:pt x="1" y="308"/>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88" name="Google Shape;688;p53"/>
              <p:cNvSpPr/>
              <p:nvPr/>
            </p:nvSpPr>
            <p:spPr>
              <a:xfrm>
                <a:off x="1" y="305"/>
                <a:ext cx="78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89" name="Google Shape;689;p53"/>
              <p:cNvSpPr/>
              <p:nvPr/>
            </p:nvSpPr>
            <p:spPr>
              <a:xfrm>
                <a:off x="1" y="305"/>
                <a:ext cx="78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90" name="Google Shape;690;p53"/>
              <p:cNvSpPr/>
              <p:nvPr/>
            </p:nvSpPr>
            <p:spPr>
              <a:xfrm>
                <a:off x="1" y="4010"/>
                <a:ext cx="78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91" name="Google Shape;691;p53"/>
              <p:cNvSpPr/>
              <p:nvPr/>
            </p:nvSpPr>
            <p:spPr>
              <a:xfrm>
                <a:off x="1" y="4010"/>
                <a:ext cx="7677" cy="5"/>
              </a:xfrm>
              <a:custGeom>
                <a:rect b="b" l="l" r="r" t="t"/>
                <a:pathLst>
                  <a:path extrusionOk="0" h="5" w="7677">
                    <a:moveTo>
                      <a:pt x="7677" y="0"/>
                    </a:moveTo>
                    <a:lnTo>
                      <a:pt x="0" y="0"/>
                    </a:lnTo>
                    <a:lnTo>
                      <a:pt x="0" y="5"/>
                    </a:lnTo>
                    <a:lnTo>
                      <a:pt x="7677" y="5"/>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92" name="Google Shape;692;p53"/>
              <p:cNvSpPr/>
              <p:nvPr/>
            </p:nvSpPr>
            <p:spPr>
              <a:xfrm>
                <a:off x="1" y="3857"/>
                <a:ext cx="78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93" name="Google Shape;693;p53"/>
              <p:cNvSpPr/>
              <p:nvPr/>
            </p:nvSpPr>
            <p:spPr>
              <a:xfrm>
                <a:off x="1" y="3857"/>
                <a:ext cx="7677" cy="5"/>
              </a:xfrm>
              <a:custGeom>
                <a:rect b="b" l="l" r="r" t="t"/>
                <a:pathLst>
                  <a:path extrusionOk="0" h="5" w="7677">
                    <a:moveTo>
                      <a:pt x="7677" y="0"/>
                    </a:moveTo>
                    <a:lnTo>
                      <a:pt x="0" y="0"/>
                    </a:lnTo>
                    <a:lnTo>
                      <a:pt x="0" y="5"/>
                    </a:lnTo>
                    <a:lnTo>
                      <a:pt x="7677" y="5"/>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94" name="Google Shape;694;p53"/>
              <p:cNvSpPr/>
              <p:nvPr/>
            </p:nvSpPr>
            <p:spPr>
              <a:xfrm>
                <a:off x="1" y="4164"/>
                <a:ext cx="78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95" name="Google Shape;695;p53"/>
              <p:cNvSpPr/>
              <p:nvPr/>
            </p:nvSpPr>
            <p:spPr>
              <a:xfrm>
                <a:off x="1" y="4164"/>
                <a:ext cx="7677" cy="5"/>
              </a:xfrm>
              <a:custGeom>
                <a:rect b="b" l="l" r="r" t="t"/>
                <a:pathLst>
                  <a:path extrusionOk="0" h="5" w="7677">
                    <a:moveTo>
                      <a:pt x="7677" y="0"/>
                    </a:moveTo>
                    <a:lnTo>
                      <a:pt x="0" y="0"/>
                    </a:lnTo>
                    <a:lnTo>
                      <a:pt x="0" y="5"/>
                    </a:lnTo>
                    <a:lnTo>
                      <a:pt x="7677" y="5"/>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96" name="Google Shape;696;p53"/>
              <p:cNvSpPr/>
              <p:nvPr/>
            </p:nvSpPr>
            <p:spPr>
              <a:xfrm>
                <a:off x="1" y="3511"/>
                <a:ext cx="78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97" name="Google Shape;697;p53"/>
              <p:cNvSpPr/>
              <p:nvPr/>
            </p:nvSpPr>
            <p:spPr>
              <a:xfrm>
                <a:off x="1" y="3511"/>
                <a:ext cx="78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98" name="Google Shape;698;p53"/>
              <p:cNvSpPr/>
              <p:nvPr/>
            </p:nvSpPr>
            <p:spPr>
              <a:xfrm>
                <a:off x="1" y="3703"/>
                <a:ext cx="78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699" name="Google Shape;699;p53"/>
              <p:cNvSpPr/>
              <p:nvPr/>
            </p:nvSpPr>
            <p:spPr>
              <a:xfrm>
                <a:off x="1" y="3703"/>
                <a:ext cx="78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00" name="Google Shape;700;p53"/>
              <p:cNvSpPr/>
              <p:nvPr/>
            </p:nvSpPr>
            <p:spPr>
              <a:xfrm>
                <a:off x="311" y="310"/>
                <a:ext cx="304" cy="2699"/>
              </a:xfrm>
              <a:custGeom>
                <a:rect b="b" l="l" r="r" t="t"/>
                <a:pathLst>
                  <a:path extrusionOk="0" h="2699" w="304">
                    <a:moveTo>
                      <a:pt x="304" y="2506"/>
                    </a:moveTo>
                    <a:lnTo>
                      <a:pt x="0" y="2506"/>
                    </a:lnTo>
                    <a:lnTo>
                      <a:pt x="0" y="2699"/>
                    </a:lnTo>
                    <a:lnTo>
                      <a:pt x="304" y="2699"/>
                    </a:lnTo>
                    <a:lnTo>
                      <a:pt x="304" y="2506"/>
                    </a:lnTo>
                    <a:close/>
                    <a:moveTo>
                      <a:pt x="304" y="2199"/>
                    </a:moveTo>
                    <a:lnTo>
                      <a:pt x="0" y="2199"/>
                    </a:lnTo>
                    <a:lnTo>
                      <a:pt x="0" y="2505"/>
                    </a:lnTo>
                    <a:lnTo>
                      <a:pt x="304" y="2505"/>
                    </a:lnTo>
                    <a:lnTo>
                      <a:pt x="304" y="2199"/>
                    </a:lnTo>
                    <a:close/>
                    <a:moveTo>
                      <a:pt x="304" y="2004"/>
                    </a:moveTo>
                    <a:lnTo>
                      <a:pt x="0" y="2004"/>
                    </a:lnTo>
                    <a:lnTo>
                      <a:pt x="0" y="2198"/>
                    </a:lnTo>
                    <a:lnTo>
                      <a:pt x="304" y="2198"/>
                    </a:lnTo>
                    <a:lnTo>
                      <a:pt x="304" y="2004"/>
                    </a:lnTo>
                    <a:close/>
                    <a:moveTo>
                      <a:pt x="304" y="1697"/>
                    </a:moveTo>
                    <a:lnTo>
                      <a:pt x="0" y="1697"/>
                    </a:lnTo>
                    <a:lnTo>
                      <a:pt x="0" y="2003"/>
                    </a:lnTo>
                    <a:lnTo>
                      <a:pt x="304" y="2003"/>
                    </a:lnTo>
                    <a:lnTo>
                      <a:pt x="304" y="1697"/>
                    </a:lnTo>
                    <a:close/>
                    <a:moveTo>
                      <a:pt x="304" y="1503"/>
                    </a:moveTo>
                    <a:lnTo>
                      <a:pt x="0" y="1503"/>
                    </a:lnTo>
                    <a:lnTo>
                      <a:pt x="0" y="1696"/>
                    </a:lnTo>
                    <a:lnTo>
                      <a:pt x="304" y="1696"/>
                    </a:lnTo>
                    <a:lnTo>
                      <a:pt x="304" y="1503"/>
                    </a:lnTo>
                    <a:close/>
                    <a:moveTo>
                      <a:pt x="304" y="1195"/>
                    </a:moveTo>
                    <a:lnTo>
                      <a:pt x="0" y="1195"/>
                    </a:lnTo>
                    <a:lnTo>
                      <a:pt x="0" y="1502"/>
                    </a:lnTo>
                    <a:lnTo>
                      <a:pt x="304" y="1502"/>
                    </a:lnTo>
                    <a:lnTo>
                      <a:pt x="304" y="1195"/>
                    </a:lnTo>
                    <a:close/>
                    <a:moveTo>
                      <a:pt x="304" y="1001"/>
                    </a:moveTo>
                    <a:lnTo>
                      <a:pt x="0" y="1001"/>
                    </a:lnTo>
                    <a:lnTo>
                      <a:pt x="0" y="1194"/>
                    </a:lnTo>
                    <a:lnTo>
                      <a:pt x="304" y="1194"/>
                    </a:lnTo>
                    <a:lnTo>
                      <a:pt x="304" y="1001"/>
                    </a:lnTo>
                    <a:close/>
                    <a:moveTo>
                      <a:pt x="304" y="694"/>
                    </a:moveTo>
                    <a:lnTo>
                      <a:pt x="0" y="694"/>
                    </a:lnTo>
                    <a:lnTo>
                      <a:pt x="0" y="1000"/>
                    </a:lnTo>
                    <a:lnTo>
                      <a:pt x="304" y="1000"/>
                    </a:lnTo>
                    <a:lnTo>
                      <a:pt x="304" y="694"/>
                    </a:lnTo>
                    <a:close/>
                    <a:moveTo>
                      <a:pt x="304" y="499"/>
                    </a:moveTo>
                    <a:lnTo>
                      <a:pt x="0" y="499"/>
                    </a:lnTo>
                    <a:lnTo>
                      <a:pt x="0" y="693"/>
                    </a:lnTo>
                    <a:lnTo>
                      <a:pt x="304" y="693"/>
                    </a:lnTo>
                    <a:lnTo>
                      <a:pt x="304" y="499"/>
                    </a:lnTo>
                    <a:close/>
                    <a:moveTo>
                      <a:pt x="304" y="192"/>
                    </a:moveTo>
                    <a:lnTo>
                      <a:pt x="0" y="192"/>
                    </a:lnTo>
                    <a:lnTo>
                      <a:pt x="0" y="498"/>
                    </a:lnTo>
                    <a:lnTo>
                      <a:pt x="304" y="498"/>
                    </a:lnTo>
                    <a:lnTo>
                      <a:pt x="304" y="192"/>
                    </a:lnTo>
                    <a:close/>
                    <a:moveTo>
                      <a:pt x="304" y="0"/>
                    </a:moveTo>
                    <a:lnTo>
                      <a:pt x="0" y="0"/>
                    </a:lnTo>
                    <a:lnTo>
                      <a:pt x="0" y="191"/>
                    </a:lnTo>
                    <a:lnTo>
                      <a:pt x="304" y="191"/>
                    </a:lnTo>
                    <a:lnTo>
                      <a:pt x="304" y="0"/>
                    </a:lnTo>
                    <a:close/>
                  </a:path>
                </a:pathLst>
              </a:custGeom>
              <a:solidFill>
                <a:srgbClr val="FFE5FF">
                  <a:alpha val="31372"/>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01" name="Google Shape;701;p53"/>
              <p:cNvSpPr/>
              <p:nvPr/>
            </p:nvSpPr>
            <p:spPr>
              <a:xfrm>
                <a:off x="311" y="310"/>
                <a:ext cx="304" cy="2699"/>
              </a:xfrm>
              <a:custGeom>
                <a:rect b="b" l="l" r="r" t="t"/>
                <a:pathLst>
                  <a:path extrusionOk="0" h="2699" w="304">
                    <a:moveTo>
                      <a:pt x="304" y="2506"/>
                    </a:moveTo>
                    <a:lnTo>
                      <a:pt x="0" y="2506"/>
                    </a:lnTo>
                    <a:lnTo>
                      <a:pt x="0" y="2699"/>
                    </a:lnTo>
                    <a:lnTo>
                      <a:pt x="304" y="2699"/>
                    </a:lnTo>
                    <a:lnTo>
                      <a:pt x="304" y="2506"/>
                    </a:lnTo>
                    <a:moveTo>
                      <a:pt x="304" y="2199"/>
                    </a:moveTo>
                    <a:lnTo>
                      <a:pt x="0" y="2199"/>
                    </a:lnTo>
                    <a:lnTo>
                      <a:pt x="0" y="2505"/>
                    </a:lnTo>
                    <a:lnTo>
                      <a:pt x="304" y="2505"/>
                    </a:lnTo>
                    <a:lnTo>
                      <a:pt x="304" y="2199"/>
                    </a:lnTo>
                    <a:moveTo>
                      <a:pt x="304" y="2004"/>
                    </a:moveTo>
                    <a:lnTo>
                      <a:pt x="0" y="2004"/>
                    </a:lnTo>
                    <a:lnTo>
                      <a:pt x="0" y="2198"/>
                    </a:lnTo>
                    <a:lnTo>
                      <a:pt x="304" y="2198"/>
                    </a:lnTo>
                    <a:lnTo>
                      <a:pt x="304" y="2004"/>
                    </a:lnTo>
                    <a:moveTo>
                      <a:pt x="304" y="1697"/>
                    </a:moveTo>
                    <a:lnTo>
                      <a:pt x="0" y="1697"/>
                    </a:lnTo>
                    <a:lnTo>
                      <a:pt x="0" y="2003"/>
                    </a:lnTo>
                    <a:lnTo>
                      <a:pt x="304" y="2003"/>
                    </a:lnTo>
                    <a:lnTo>
                      <a:pt x="304" y="1697"/>
                    </a:lnTo>
                    <a:moveTo>
                      <a:pt x="304" y="1503"/>
                    </a:moveTo>
                    <a:lnTo>
                      <a:pt x="0" y="1503"/>
                    </a:lnTo>
                    <a:lnTo>
                      <a:pt x="0" y="1696"/>
                    </a:lnTo>
                    <a:lnTo>
                      <a:pt x="304" y="1696"/>
                    </a:lnTo>
                    <a:lnTo>
                      <a:pt x="304" y="1503"/>
                    </a:lnTo>
                    <a:moveTo>
                      <a:pt x="304" y="1195"/>
                    </a:moveTo>
                    <a:lnTo>
                      <a:pt x="0" y="1195"/>
                    </a:lnTo>
                    <a:lnTo>
                      <a:pt x="0" y="1502"/>
                    </a:lnTo>
                    <a:lnTo>
                      <a:pt x="304" y="1502"/>
                    </a:lnTo>
                    <a:lnTo>
                      <a:pt x="304" y="1195"/>
                    </a:lnTo>
                    <a:moveTo>
                      <a:pt x="304" y="1001"/>
                    </a:moveTo>
                    <a:lnTo>
                      <a:pt x="0" y="1001"/>
                    </a:lnTo>
                    <a:lnTo>
                      <a:pt x="0" y="1194"/>
                    </a:lnTo>
                    <a:lnTo>
                      <a:pt x="304" y="1194"/>
                    </a:lnTo>
                    <a:lnTo>
                      <a:pt x="304" y="1001"/>
                    </a:lnTo>
                    <a:moveTo>
                      <a:pt x="304" y="694"/>
                    </a:moveTo>
                    <a:lnTo>
                      <a:pt x="0" y="694"/>
                    </a:lnTo>
                    <a:lnTo>
                      <a:pt x="0" y="1000"/>
                    </a:lnTo>
                    <a:lnTo>
                      <a:pt x="304" y="1000"/>
                    </a:lnTo>
                    <a:lnTo>
                      <a:pt x="304" y="694"/>
                    </a:lnTo>
                    <a:moveTo>
                      <a:pt x="304" y="499"/>
                    </a:moveTo>
                    <a:lnTo>
                      <a:pt x="0" y="499"/>
                    </a:lnTo>
                    <a:lnTo>
                      <a:pt x="0" y="693"/>
                    </a:lnTo>
                    <a:lnTo>
                      <a:pt x="304" y="693"/>
                    </a:lnTo>
                    <a:lnTo>
                      <a:pt x="304" y="499"/>
                    </a:lnTo>
                    <a:moveTo>
                      <a:pt x="304" y="192"/>
                    </a:moveTo>
                    <a:lnTo>
                      <a:pt x="0" y="192"/>
                    </a:lnTo>
                    <a:lnTo>
                      <a:pt x="0" y="498"/>
                    </a:lnTo>
                    <a:lnTo>
                      <a:pt x="304" y="498"/>
                    </a:lnTo>
                    <a:lnTo>
                      <a:pt x="304" y="192"/>
                    </a:lnTo>
                    <a:moveTo>
                      <a:pt x="304" y="0"/>
                    </a:moveTo>
                    <a:lnTo>
                      <a:pt x="0" y="0"/>
                    </a:lnTo>
                    <a:lnTo>
                      <a:pt x="0" y="191"/>
                    </a:lnTo>
                    <a:lnTo>
                      <a:pt x="304" y="191"/>
                    </a:lnTo>
                    <a:lnTo>
                      <a:pt x="30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02" name="Google Shape;702;p53"/>
              <p:cNvSpPr/>
              <p:nvPr/>
            </p:nvSpPr>
            <p:spPr>
              <a:xfrm>
                <a:off x="308" y="310"/>
                <a:ext cx="3" cy="2699"/>
              </a:xfrm>
              <a:custGeom>
                <a:rect b="b" l="l" r="r" t="t"/>
                <a:pathLst>
                  <a:path extrusionOk="0" h="2699" w="3">
                    <a:moveTo>
                      <a:pt x="3" y="2506"/>
                    </a:moveTo>
                    <a:lnTo>
                      <a:pt x="0" y="2506"/>
                    </a:lnTo>
                    <a:lnTo>
                      <a:pt x="0" y="2699"/>
                    </a:lnTo>
                    <a:lnTo>
                      <a:pt x="3" y="2699"/>
                    </a:lnTo>
                    <a:lnTo>
                      <a:pt x="3" y="2506"/>
                    </a:lnTo>
                    <a:close/>
                    <a:moveTo>
                      <a:pt x="3" y="2199"/>
                    </a:moveTo>
                    <a:lnTo>
                      <a:pt x="0" y="2199"/>
                    </a:lnTo>
                    <a:lnTo>
                      <a:pt x="0" y="2505"/>
                    </a:lnTo>
                    <a:lnTo>
                      <a:pt x="3" y="2505"/>
                    </a:lnTo>
                    <a:lnTo>
                      <a:pt x="3" y="2199"/>
                    </a:lnTo>
                    <a:close/>
                    <a:moveTo>
                      <a:pt x="3" y="2004"/>
                    </a:moveTo>
                    <a:lnTo>
                      <a:pt x="0" y="2004"/>
                    </a:lnTo>
                    <a:lnTo>
                      <a:pt x="0" y="2198"/>
                    </a:lnTo>
                    <a:lnTo>
                      <a:pt x="3" y="2198"/>
                    </a:lnTo>
                    <a:lnTo>
                      <a:pt x="3" y="2004"/>
                    </a:lnTo>
                    <a:close/>
                    <a:moveTo>
                      <a:pt x="3" y="1697"/>
                    </a:moveTo>
                    <a:lnTo>
                      <a:pt x="0" y="1697"/>
                    </a:lnTo>
                    <a:lnTo>
                      <a:pt x="0" y="2003"/>
                    </a:lnTo>
                    <a:lnTo>
                      <a:pt x="3" y="2003"/>
                    </a:lnTo>
                    <a:lnTo>
                      <a:pt x="3" y="1697"/>
                    </a:lnTo>
                    <a:close/>
                    <a:moveTo>
                      <a:pt x="3" y="1503"/>
                    </a:moveTo>
                    <a:lnTo>
                      <a:pt x="0" y="1503"/>
                    </a:lnTo>
                    <a:lnTo>
                      <a:pt x="0" y="1696"/>
                    </a:lnTo>
                    <a:lnTo>
                      <a:pt x="3" y="1696"/>
                    </a:lnTo>
                    <a:lnTo>
                      <a:pt x="3" y="1503"/>
                    </a:lnTo>
                    <a:close/>
                    <a:moveTo>
                      <a:pt x="3" y="1195"/>
                    </a:moveTo>
                    <a:lnTo>
                      <a:pt x="0" y="1195"/>
                    </a:lnTo>
                    <a:lnTo>
                      <a:pt x="0" y="1502"/>
                    </a:lnTo>
                    <a:lnTo>
                      <a:pt x="3" y="1502"/>
                    </a:lnTo>
                    <a:lnTo>
                      <a:pt x="3" y="1195"/>
                    </a:lnTo>
                    <a:close/>
                    <a:moveTo>
                      <a:pt x="3" y="1001"/>
                    </a:moveTo>
                    <a:lnTo>
                      <a:pt x="0" y="1001"/>
                    </a:lnTo>
                    <a:lnTo>
                      <a:pt x="0" y="1194"/>
                    </a:lnTo>
                    <a:lnTo>
                      <a:pt x="3" y="1194"/>
                    </a:lnTo>
                    <a:lnTo>
                      <a:pt x="3" y="1001"/>
                    </a:lnTo>
                    <a:close/>
                    <a:moveTo>
                      <a:pt x="3" y="694"/>
                    </a:moveTo>
                    <a:lnTo>
                      <a:pt x="0" y="694"/>
                    </a:lnTo>
                    <a:lnTo>
                      <a:pt x="0" y="1000"/>
                    </a:lnTo>
                    <a:lnTo>
                      <a:pt x="3" y="1000"/>
                    </a:lnTo>
                    <a:lnTo>
                      <a:pt x="3" y="694"/>
                    </a:lnTo>
                    <a:close/>
                    <a:moveTo>
                      <a:pt x="3" y="499"/>
                    </a:moveTo>
                    <a:lnTo>
                      <a:pt x="0" y="499"/>
                    </a:lnTo>
                    <a:lnTo>
                      <a:pt x="0" y="693"/>
                    </a:lnTo>
                    <a:lnTo>
                      <a:pt x="3" y="693"/>
                    </a:lnTo>
                    <a:lnTo>
                      <a:pt x="3" y="499"/>
                    </a:lnTo>
                    <a:close/>
                    <a:moveTo>
                      <a:pt x="3" y="192"/>
                    </a:moveTo>
                    <a:lnTo>
                      <a:pt x="0" y="192"/>
                    </a:lnTo>
                    <a:lnTo>
                      <a:pt x="0" y="498"/>
                    </a:lnTo>
                    <a:lnTo>
                      <a:pt x="3" y="498"/>
                    </a:lnTo>
                    <a:lnTo>
                      <a:pt x="3" y="192"/>
                    </a:lnTo>
                    <a:close/>
                    <a:moveTo>
                      <a:pt x="3" y="0"/>
                    </a:moveTo>
                    <a:lnTo>
                      <a:pt x="0" y="0"/>
                    </a:lnTo>
                    <a:lnTo>
                      <a:pt x="0" y="191"/>
                    </a:lnTo>
                    <a:lnTo>
                      <a:pt x="3" y="191"/>
                    </a:lnTo>
                    <a:lnTo>
                      <a:pt x="3"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03" name="Google Shape;703;p53"/>
              <p:cNvSpPr/>
              <p:nvPr/>
            </p:nvSpPr>
            <p:spPr>
              <a:xfrm>
                <a:off x="308" y="310"/>
                <a:ext cx="3" cy="2699"/>
              </a:xfrm>
              <a:custGeom>
                <a:rect b="b" l="l" r="r" t="t"/>
                <a:pathLst>
                  <a:path extrusionOk="0" h="2699" w="3">
                    <a:moveTo>
                      <a:pt x="3" y="2506"/>
                    </a:moveTo>
                    <a:lnTo>
                      <a:pt x="0" y="2506"/>
                    </a:lnTo>
                    <a:lnTo>
                      <a:pt x="0" y="2699"/>
                    </a:lnTo>
                    <a:lnTo>
                      <a:pt x="3" y="2699"/>
                    </a:lnTo>
                    <a:lnTo>
                      <a:pt x="3" y="2506"/>
                    </a:lnTo>
                    <a:moveTo>
                      <a:pt x="3" y="2199"/>
                    </a:moveTo>
                    <a:lnTo>
                      <a:pt x="0" y="2199"/>
                    </a:lnTo>
                    <a:lnTo>
                      <a:pt x="0" y="2505"/>
                    </a:lnTo>
                    <a:lnTo>
                      <a:pt x="3" y="2505"/>
                    </a:lnTo>
                    <a:lnTo>
                      <a:pt x="3" y="2199"/>
                    </a:lnTo>
                    <a:moveTo>
                      <a:pt x="3" y="2004"/>
                    </a:moveTo>
                    <a:lnTo>
                      <a:pt x="0" y="2004"/>
                    </a:lnTo>
                    <a:lnTo>
                      <a:pt x="0" y="2198"/>
                    </a:lnTo>
                    <a:lnTo>
                      <a:pt x="3" y="2198"/>
                    </a:lnTo>
                    <a:lnTo>
                      <a:pt x="3" y="2004"/>
                    </a:lnTo>
                    <a:moveTo>
                      <a:pt x="3" y="1697"/>
                    </a:moveTo>
                    <a:lnTo>
                      <a:pt x="0" y="1697"/>
                    </a:lnTo>
                    <a:lnTo>
                      <a:pt x="0" y="2003"/>
                    </a:lnTo>
                    <a:lnTo>
                      <a:pt x="3" y="2003"/>
                    </a:lnTo>
                    <a:lnTo>
                      <a:pt x="3" y="1697"/>
                    </a:lnTo>
                    <a:moveTo>
                      <a:pt x="3" y="1503"/>
                    </a:moveTo>
                    <a:lnTo>
                      <a:pt x="0" y="1503"/>
                    </a:lnTo>
                    <a:lnTo>
                      <a:pt x="0" y="1696"/>
                    </a:lnTo>
                    <a:lnTo>
                      <a:pt x="3" y="1696"/>
                    </a:lnTo>
                    <a:lnTo>
                      <a:pt x="3" y="1503"/>
                    </a:lnTo>
                    <a:moveTo>
                      <a:pt x="3" y="1195"/>
                    </a:moveTo>
                    <a:lnTo>
                      <a:pt x="0" y="1195"/>
                    </a:lnTo>
                    <a:lnTo>
                      <a:pt x="0" y="1502"/>
                    </a:lnTo>
                    <a:lnTo>
                      <a:pt x="3" y="1502"/>
                    </a:lnTo>
                    <a:lnTo>
                      <a:pt x="3" y="1195"/>
                    </a:lnTo>
                    <a:moveTo>
                      <a:pt x="3" y="1001"/>
                    </a:moveTo>
                    <a:lnTo>
                      <a:pt x="0" y="1001"/>
                    </a:lnTo>
                    <a:lnTo>
                      <a:pt x="0" y="1194"/>
                    </a:lnTo>
                    <a:lnTo>
                      <a:pt x="3" y="1194"/>
                    </a:lnTo>
                    <a:lnTo>
                      <a:pt x="3" y="1001"/>
                    </a:lnTo>
                    <a:moveTo>
                      <a:pt x="3" y="694"/>
                    </a:moveTo>
                    <a:lnTo>
                      <a:pt x="0" y="694"/>
                    </a:lnTo>
                    <a:lnTo>
                      <a:pt x="0" y="1000"/>
                    </a:lnTo>
                    <a:lnTo>
                      <a:pt x="3" y="1000"/>
                    </a:lnTo>
                    <a:lnTo>
                      <a:pt x="3" y="694"/>
                    </a:lnTo>
                    <a:moveTo>
                      <a:pt x="3" y="499"/>
                    </a:moveTo>
                    <a:lnTo>
                      <a:pt x="0" y="499"/>
                    </a:lnTo>
                    <a:lnTo>
                      <a:pt x="0" y="693"/>
                    </a:lnTo>
                    <a:lnTo>
                      <a:pt x="3" y="693"/>
                    </a:lnTo>
                    <a:lnTo>
                      <a:pt x="3" y="499"/>
                    </a:lnTo>
                    <a:moveTo>
                      <a:pt x="3" y="192"/>
                    </a:moveTo>
                    <a:lnTo>
                      <a:pt x="0" y="192"/>
                    </a:lnTo>
                    <a:lnTo>
                      <a:pt x="0" y="498"/>
                    </a:lnTo>
                    <a:lnTo>
                      <a:pt x="3" y="498"/>
                    </a:lnTo>
                    <a:lnTo>
                      <a:pt x="3" y="192"/>
                    </a:lnTo>
                    <a:moveTo>
                      <a:pt x="3" y="0"/>
                    </a:moveTo>
                    <a:lnTo>
                      <a:pt x="0" y="0"/>
                    </a:lnTo>
                    <a:lnTo>
                      <a:pt x="0" y="191"/>
                    </a:lnTo>
                    <a:lnTo>
                      <a:pt x="3" y="191"/>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04" name="Google Shape;704;p53"/>
              <p:cNvSpPr/>
              <p:nvPr/>
            </p:nvSpPr>
            <p:spPr>
              <a:xfrm>
                <a:off x="308" y="501"/>
                <a:ext cx="307" cy="308"/>
              </a:xfrm>
              <a:custGeom>
                <a:rect b="b" l="l" r="r" t="t"/>
                <a:pathLst>
                  <a:path extrusionOk="0" h="308" w="307">
                    <a:moveTo>
                      <a:pt x="307" y="307"/>
                    </a:moveTo>
                    <a:lnTo>
                      <a:pt x="3" y="307"/>
                    </a:lnTo>
                    <a:lnTo>
                      <a:pt x="0" y="307"/>
                    </a:lnTo>
                    <a:lnTo>
                      <a:pt x="0" y="308"/>
                    </a:lnTo>
                    <a:lnTo>
                      <a:pt x="3" y="308"/>
                    </a:lnTo>
                    <a:lnTo>
                      <a:pt x="307" y="308"/>
                    </a:lnTo>
                    <a:lnTo>
                      <a:pt x="307" y="307"/>
                    </a:lnTo>
                    <a:close/>
                    <a:moveTo>
                      <a:pt x="307" y="0"/>
                    </a:moveTo>
                    <a:lnTo>
                      <a:pt x="3" y="0"/>
                    </a:lnTo>
                    <a:lnTo>
                      <a:pt x="0" y="0"/>
                    </a:lnTo>
                    <a:lnTo>
                      <a:pt x="0" y="1"/>
                    </a:lnTo>
                    <a:lnTo>
                      <a:pt x="3"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05" name="Google Shape;705;p53"/>
              <p:cNvSpPr/>
              <p:nvPr/>
            </p:nvSpPr>
            <p:spPr>
              <a:xfrm>
                <a:off x="308" y="501"/>
                <a:ext cx="307" cy="308"/>
              </a:xfrm>
              <a:custGeom>
                <a:rect b="b" l="l" r="r" t="t"/>
                <a:pathLst>
                  <a:path extrusionOk="0" h="308" w="307">
                    <a:moveTo>
                      <a:pt x="307" y="307"/>
                    </a:moveTo>
                    <a:lnTo>
                      <a:pt x="3" y="307"/>
                    </a:lnTo>
                    <a:lnTo>
                      <a:pt x="0" y="307"/>
                    </a:lnTo>
                    <a:lnTo>
                      <a:pt x="0" y="308"/>
                    </a:lnTo>
                    <a:lnTo>
                      <a:pt x="3" y="308"/>
                    </a:lnTo>
                    <a:lnTo>
                      <a:pt x="307" y="308"/>
                    </a:lnTo>
                    <a:lnTo>
                      <a:pt x="307" y="307"/>
                    </a:lnTo>
                    <a:moveTo>
                      <a:pt x="307" y="0"/>
                    </a:moveTo>
                    <a:lnTo>
                      <a:pt x="3" y="0"/>
                    </a:lnTo>
                    <a:lnTo>
                      <a:pt x="0" y="0"/>
                    </a:lnTo>
                    <a:lnTo>
                      <a:pt x="0" y="1"/>
                    </a:lnTo>
                    <a:lnTo>
                      <a:pt x="3"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06" name="Google Shape;706;p53"/>
              <p:cNvSpPr/>
              <p:nvPr/>
            </p:nvSpPr>
            <p:spPr>
              <a:xfrm>
                <a:off x="308" y="1003"/>
                <a:ext cx="307" cy="308"/>
              </a:xfrm>
              <a:custGeom>
                <a:rect b="b" l="l" r="r" t="t"/>
                <a:pathLst>
                  <a:path extrusionOk="0" h="308" w="307">
                    <a:moveTo>
                      <a:pt x="307" y="307"/>
                    </a:moveTo>
                    <a:lnTo>
                      <a:pt x="3" y="307"/>
                    </a:lnTo>
                    <a:lnTo>
                      <a:pt x="0" y="307"/>
                    </a:lnTo>
                    <a:lnTo>
                      <a:pt x="0" y="308"/>
                    </a:lnTo>
                    <a:lnTo>
                      <a:pt x="3" y="308"/>
                    </a:lnTo>
                    <a:lnTo>
                      <a:pt x="307" y="308"/>
                    </a:lnTo>
                    <a:lnTo>
                      <a:pt x="307" y="307"/>
                    </a:lnTo>
                    <a:close/>
                    <a:moveTo>
                      <a:pt x="307" y="0"/>
                    </a:moveTo>
                    <a:lnTo>
                      <a:pt x="3" y="0"/>
                    </a:lnTo>
                    <a:lnTo>
                      <a:pt x="0" y="0"/>
                    </a:lnTo>
                    <a:lnTo>
                      <a:pt x="0" y="1"/>
                    </a:lnTo>
                    <a:lnTo>
                      <a:pt x="3"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07" name="Google Shape;707;p53"/>
              <p:cNvSpPr/>
              <p:nvPr/>
            </p:nvSpPr>
            <p:spPr>
              <a:xfrm>
                <a:off x="308" y="1003"/>
                <a:ext cx="307" cy="308"/>
              </a:xfrm>
              <a:custGeom>
                <a:rect b="b" l="l" r="r" t="t"/>
                <a:pathLst>
                  <a:path extrusionOk="0" h="308" w="307">
                    <a:moveTo>
                      <a:pt x="307" y="307"/>
                    </a:moveTo>
                    <a:lnTo>
                      <a:pt x="3" y="307"/>
                    </a:lnTo>
                    <a:lnTo>
                      <a:pt x="0" y="307"/>
                    </a:lnTo>
                    <a:lnTo>
                      <a:pt x="0" y="308"/>
                    </a:lnTo>
                    <a:lnTo>
                      <a:pt x="3" y="308"/>
                    </a:lnTo>
                    <a:lnTo>
                      <a:pt x="307" y="308"/>
                    </a:lnTo>
                    <a:lnTo>
                      <a:pt x="307" y="307"/>
                    </a:lnTo>
                    <a:moveTo>
                      <a:pt x="307" y="0"/>
                    </a:moveTo>
                    <a:lnTo>
                      <a:pt x="3" y="0"/>
                    </a:lnTo>
                    <a:lnTo>
                      <a:pt x="0" y="0"/>
                    </a:lnTo>
                    <a:lnTo>
                      <a:pt x="0" y="1"/>
                    </a:lnTo>
                    <a:lnTo>
                      <a:pt x="3"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08" name="Google Shape;708;p53"/>
              <p:cNvSpPr/>
              <p:nvPr/>
            </p:nvSpPr>
            <p:spPr>
              <a:xfrm>
                <a:off x="308" y="1504"/>
                <a:ext cx="307" cy="309"/>
              </a:xfrm>
              <a:custGeom>
                <a:rect b="b" l="l" r="r" t="t"/>
                <a:pathLst>
                  <a:path extrusionOk="0" h="309" w="307">
                    <a:moveTo>
                      <a:pt x="307" y="308"/>
                    </a:moveTo>
                    <a:lnTo>
                      <a:pt x="3" y="308"/>
                    </a:lnTo>
                    <a:lnTo>
                      <a:pt x="0" y="308"/>
                    </a:lnTo>
                    <a:lnTo>
                      <a:pt x="0" y="309"/>
                    </a:lnTo>
                    <a:lnTo>
                      <a:pt x="3" y="309"/>
                    </a:lnTo>
                    <a:lnTo>
                      <a:pt x="307" y="309"/>
                    </a:lnTo>
                    <a:lnTo>
                      <a:pt x="307" y="308"/>
                    </a:lnTo>
                    <a:close/>
                    <a:moveTo>
                      <a:pt x="307" y="0"/>
                    </a:moveTo>
                    <a:lnTo>
                      <a:pt x="3" y="0"/>
                    </a:lnTo>
                    <a:lnTo>
                      <a:pt x="0" y="0"/>
                    </a:lnTo>
                    <a:lnTo>
                      <a:pt x="0" y="1"/>
                    </a:lnTo>
                    <a:lnTo>
                      <a:pt x="3"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09" name="Google Shape;709;p53"/>
              <p:cNvSpPr/>
              <p:nvPr/>
            </p:nvSpPr>
            <p:spPr>
              <a:xfrm>
                <a:off x="308" y="1504"/>
                <a:ext cx="307" cy="309"/>
              </a:xfrm>
              <a:custGeom>
                <a:rect b="b" l="l" r="r" t="t"/>
                <a:pathLst>
                  <a:path extrusionOk="0" h="309" w="307">
                    <a:moveTo>
                      <a:pt x="307" y="308"/>
                    </a:moveTo>
                    <a:lnTo>
                      <a:pt x="3" y="308"/>
                    </a:lnTo>
                    <a:lnTo>
                      <a:pt x="0" y="308"/>
                    </a:lnTo>
                    <a:lnTo>
                      <a:pt x="0" y="309"/>
                    </a:lnTo>
                    <a:lnTo>
                      <a:pt x="3" y="309"/>
                    </a:lnTo>
                    <a:lnTo>
                      <a:pt x="307" y="309"/>
                    </a:lnTo>
                    <a:lnTo>
                      <a:pt x="307" y="308"/>
                    </a:lnTo>
                    <a:moveTo>
                      <a:pt x="307" y="0"/>
                    </a:moveTo>
                    <a:lnTo>
                      <a:pt x="3" y="0"/>
                    </a:lnTo>
                    <a:lnTo>
                      <a:pt x="0" y="0"/>
                    </a:lnTo>
                    <a:lnTo>
                      <a:pt x="0" y="1"/>
                    </a:lnTo>
                    <a:lnTo>
                      <a:pt x="3"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10" name="Google Shape;710;p53"/>
              <p:cNvSpPr/>
              <p:nvPr/>
            </p:nvSpPr>
            <p:spPr>
              <a:xfrm>
                <a:off x="308" y="2006"/>
                <a:ext cx="307" cy="308"/>
              </a:xfrm>
              <a:custGeom>
                <a:rect b="b" l="l" r="r" t="t"/>
                <a:pathLst>
                  <a:path extrusionOk="0" h="308" w="307">
                    <a:moveTo>
                      <a:pt x="307" y="307"/>
                    </a:moveTo>
                    <a:lnTo>
                      <a:pt x="3" y="307"/>
                    </a:lnTo>
                    <a:lnTo>
                      <a:pt x="0" y="307"/>
                    </a:lnTo>
                    <a:lnTo>
                      <a:pt x="0" y="308"/>
                    </a:lnTo>
                    <a:lnTo>
                      <a:pt x="3" y="308"/>
                    </a:lnTo>
                    <a:lnTo>
                      <a:pt x="307" y="308"/>
                    </a:lnTo>
                    <a:lnTo>
                      <a:pt x="307" y="307"/>
                    </a:lnTo>
                    <a:close/>
                    <a:moveTo>
                      <a:pt x="307" y="0"/>
                    </a:moveTo>
                    <a:lnTo>
                      <a:pt x="3" y="0"/>
                    </a:lnTo>
                    <a:lnTo>
                      <a:pt x="0" y="0"/>
                    </a:lnTo>
                    <a:lnTo>
                      <a:pt x="0" y="1"/>
                    </a:lnTo>
                    <a:lnTo>
                      <a:pt x="3"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11" name="Google Shape;711;p53"/>
              <p:cNvSpPr/>
              <p:nvPr/>
            </p:nvSpPr>
            <p:spPr>
              <a:xfrm>
                <a:off x="308" y="2006"/>
                <a:ext cx="307" cy="308"/>
              </a:xfrm>
              <a:custGeom>
                <a:rect b="b" l="l" r="r" t="t"/>
                <a:pathLst>
                  <a:path extrusionOk="0" h="308" w="307">
                    <a:moveTo>
                      <a:pt x="307" y="307"/>
                    </a:moveTo>
                    <a:lnTo>
                      <a:pt x="3" y="307"/>
                    </a:lnTo>
                    <a:lnTo>
                      <a:pt x="0" y="307"/>
                    </a:lnTo>
                    <a:lnTo>
                      <a:pt x="0" y="308"/>
                    </a:lnTo>
                    <a:lnTo>
                      <a:pt x="3" y="308"/>
                    </a:lnTo>
                    <a:lnTo>
                      <a:pt x="307" y="308"/>
                    </a:lnTo>
                    <a:lnTo>
                      <a:pt x="307" y="307"/>
                    </a:lnTo>
                    <a:moveTo>
                      <a:pt x="307" y="0"/>
                    </a:moveTo>
                    <a:lnTo>
                      <a:pt x="3" y="0"/>
                    </a:lnTo>
                    <a:lnTo>
                      <a:pt x="0" y="0"/>
                    </a:lnTo>
                    <a:lnTo>
                      <a:pt x="0" y="1"/>
                    </a:lnTo>
                    <a:lnTo>
                      <a:pt x="3"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12" name="Google Shape;712;p53"/>
              <p:cNvSpPr/>
              <p:nvPr/>
            </p:nvSpPr>
            <p:spPr>
              <a:xfrm>
                <a:off x="308" y="2508"/>
                <a:ext cx="307" cy="308"/>
              </a:xfrm>
              <a:custGeom>
                <a:rect b="b" l="l" r="r" t="t"/>
                <a:pathLst>
                  <a:path extrusionOk="0" h="308" w="307">
                    <a:moveTo>
                      <a:pt x="307" y="307"/>
                    </a:moveTo>
                    <a:lnTo>
                      <a:pt x="3" y="307"/>
                    </a:lnTo>
                    <a:lnTo>
                      <a:pt x="0" y="307"/>
                    </a:lnTo>
                    <a:lnTo>
                      <a:pt x="0" y="308"/>
                    </a:lnTo>
                    <a:lnTo>
                      <a:pt x="3" y="308"/>
                    </a:lnTo>
                    <a:lnTo>
                      <a:pt x="307" y="308"/>
                    </a:lnTo>
                    <a:lnTo>
                      <a:pt x="307" y="307"/>
                    </a:lnTo>
                    <a:close/>
                    <a:moveTo>
                      <a:pt x="307" y="0"/>
                    </a:moveTo>
                    <a:lnTo>
                      <a:pt x="3" y="0"/>
                    </a:lnTo>
                    <a:lnTo>
                      <a:pt x="0" y="0"/>
                    </a:lnTo>
                    <a:lnTo>
                      <a:pt x="0" y="1"/>
                    </a:lnTo>
                    <a:lnTo>
                      <a:pt x="3"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13" name="Google Shape;713;p53"/>
              <p:cNvSpPr/>
              <p:nvPr/>
            </p:nvSpPr>
            <p:spPr>
              <a:xfrm>
                <a:off x="308" y="2508"/>
                <a:ext cx="307" cy="308"/>
              </a:xfrm>
              <a:custGeom>
                <a:rect b="b" l="l" r="r" t="t"/>
                <a:pathLst>
                  <a:path extrusionOk="0" h="308" w="307">
                    <a:moveTo>
                      <a:pt x="307" y="307"/>
                    </a:moveTo>
                    <a:lnTo>
                      <a:pt x="3" y="307"/>
                    </a:lnTo>
                    <a:lnTo>
                      <a:pt x="0" y="307"/>
                    </a:lnTo>
                    <a:lnTo>
                      <a:pt x="0" y="308"/>
                    </a:lnTo>
                    <a:lnTo>
                      <a:pt x="3" y="308"/>
                    </a:lnTo>
                    <a:lnTo>
                      <a:pt x="307" y="308"/>
                    </a:lnTo>
                    <a:lnTo>
                      <a:pt x="307" y="307"/>
                    </a:lnTo>
                    <a:moveTo>
                      <a:pt x="307" y="0"/>
                    </a:moveTo>
                    <a:lnTo>
                      <a:pt x="3" y="0"/>
                    </a:lnTo>
                    <a:lnTo>
                      <a:pt x="0" y="0"/>
                    </a:lnTo>
                    <a:lnTo>
                      <a:pt x="0" y="1"/>
                    </a:lnTo>
                    <a:lnTo>
                      <a:pt x="3"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14" name="Google Shape;714;p53"/>
              <p:cNvSpPr/>
              <p:nvPr/>
            </p:nvSpPr>
            <p:spPr>
              <a:xfrm>
                <a:off x="311" y="3010"/>
                <a:ext cx="300" cy="300"/>
              </a:xfrm>
              <a:prstGeom prst="rect">
                <a:avLst/>
              </a:prstGeom>
              <a:solidFill>
                <a:srgbClr val="FFE5FF">
                  <a:alpha val="31372"/>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15" name="Google Shape;715;p53"/>
              <p:cNvSpPr/>
              <p:nvPr/>
            </p:nvSpPr>
            <p:spPr>
              <a:xfrm>
                <a:off x="311" y="3010"/>
                <a:ext cx="300" cy="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16" name="Google Shape;716;p53"/>
              <p:cNvSpPr/>
              <p:nvPr/>
            </p:nvSpPr>
            <p:spPr>
              <a:xfrm>
                <a:off x="308" y="3010"/>
                <a:ext cx="0" cy="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17" name="Google Shape;717;p53"/>
              <p:cNvSpPr/>
              <p:nvPr/>
            </p:nvSpPr>
            <p:spPr>
              <a:xfrm>
                <a:off x="308" y="3010"/>
                <a:ext cx="0" cy="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18" name="Google Shape;718;p53"/>
              <p:cNvSpPr/>
              <p:nvPr/>
            </p:nvSpPr>
            <p:spPr>
              <a:xfrm>
                <a:off x="311" y="3317"/>
                <a:ext cx="300" cy="300"/>
              </a:xfrm>
              <a:prstGeom prst="rect">
                <a:avLst/>
              </a:prstGeom>
              <a:solidFill>
                <a:srgbClr val="FFE5FF">
                  <a:alpha val="31372"/>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19" name="Google Shape;719;p53"/>
              <p:cNvSpPr/>
              <p:nvPr/>
            </p:nvSpPr>
            <p:spPr>
              <a:xfrm>
                <a:off x="311" y="3317"/>
                <a:ext cx="300" cy="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20" name="Google Shape;720;p53"/>
              <p:cNvSpPr/>
              <p:nvPr/>
            </p:nvSpPr>
            <p:spPr>
              <a:xfrm>
                <a:off x="308" y="3317"/>
                <a:ext cx="0" cy="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21" name="Google Shape;721;p53"/>
              <p:cNvSpPr/>
              <p:nvPr/>
            </p:nvSpPr>
            <p:spPr>
              <a:xfrm>
                <a:off x="308" y="3317"/>
                <a:ext cx="0" cy="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22" name="Google Shape;722;p53"/>
              <p:cNvSpPr/>
              <p:nvPr/>
            </p:nvSpPr>
            <p:spPr>
              <a:xfrm>
                <a:off x="308" y="3009"/>
                <a:ext cx="307" cy="308"/>
              </a:xfrm>
              <a:custGeom>
                <a:rect b="b" l="l" r="r" t="t"/>
                <a:pathLst>
                  <a:path extrusionOk="0" h="308" w="307">
                    <a:moveTo>
                      <a:pt x="307" y="307"/>
                    </a:moveTo>
                    <a:lnTo>
                      <a:pt x="3" y="307"/>
                    </a:lnTo>
                    <a:lnTo>
                      <a:pt x="0" y="307"/>
                    </a:lnTo>
                    <a:lnTo>
                      <a:pt x="0" y="308"/>
                    </a:lnTo>
                    <a:lnTo>
                      <a:pt x="3" y="308"/>
                    </a:lnTo>
                    <a:lnTo>
                      <a:pt x="307" y="308"/>
                    </a:lnTo>
                    <a:lnTo>
                      <a:pt x="307" y="307"/>
                    </a:lnTo>
                    <a:close/>
                    <a:moveTo>
                      <a:pt x="307" y="0"/>
                    </a:moveTo>
                    <a:lnTo>
                      <a:pt x="3" y="0"/>
                    </a:lnTo>
                    <a:lnTo>
                      <a:pt x="0" y="0"/>
                    </a:lnTo>
                    <a:lnTo>
                      <a:pt x="0" y="1"/>
                    </a:lnTo>
                    <a:lnTo>
                      <a:pt x="3"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23" name="Google Shape;723;p53"/>
              <p:cNvSpPr/>
              <p:nvPr/>
            </p:nvSpPr>
            <p:spPr>
              <a:xfrm>
                <a:off x="308" y="3009"/>
                <a:ext cx="307" cy="308"/>
              </a:xfrm>
              <a:custGeom>
                <a:rect b="b" l="l" r="r" t="t"/>
                <a:pathLst>
                  <a:path extrusionOk="0" h="308" w="307">
                    <a:moveTo>
                      <a:pt x="307" y="307"/>
                    </a:moveTo>
                    <a:lnTo>
                      <a:pt x="3" y="307"/>
                    </a:lnTo>
                    <a:lnTo>
                      <a:pt x="0" y="307"/>
                    </a:lnTo>
                    <a:lnTo>
                      <a:pt x="0" y="308"/>
                    </a:lnTo>
                    <a:lnTo>
                      <a:pt x="3" y="308"/>
                    </a:lnTo>
                    <a:lnTo>
                      <a:pt x="307" y="308"/>
                    </a:lnTo>
                    <a:lnTo>
                      <a:pt x="307" y="307"/>
                    </a:lnTo>
                    <a:moveTo>
                      <a:pt x="307" y="0"/>
                    </a:moveTo>
                    <a:lnTo>
                      <a:pt x="3" y="0"/>
                    </a:lnTo>
                    <a:lnTo>
                      <a:pt x="0" y="0"/>
                    </a:lnTo>
                    <a:lnTo>
                      <a:pt x="0" y="1"/>
                    </a:lnTo>
                    <a:lnTo>
                      <a:pt x="3"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24" name="Google Shape;724;p53"/>
              <p:cNvSpPr/>
              <p:nvPr/>
            </p:nvSpPr>
            <p:spPr>
              <a:xfrm>
                <a:off x="311" y="3512"/>
                <a:ext cx="300" cy="300"/>
              </a:xfrm>
              <a:prstGeom prst="rect">
                <a:avLst/>
              </a:prstGeom>
              <a:solidFill>
                <a:srgbClr val="FFE5FF">
                  <a:alpha val="31372"/>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25" name="Google Shape;725;p53"/>
              <p:cNvSpPr/>
              <p:nvPr/>
            </p:nvSpPr>
            <p:spPr>
              <a:xfrm>
                <a:off x="311" y="3512"/>
                <a:ext cx="300" cy="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26" name="Google Shape;726;p53"/>
              <p:cNvSpPr/>
              <p:nvPr/>
            </p:nvSpPr>
            <p:spPr>
              <a:xfrm>
                <a:off x="308" y="3512"/>
                <a:ext cx="0" cy="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27" name="Google Shape;727;p53"/>
              <p:cNvSpPr/>
              <p:nvPr/>
            </p:nvSpPr>
            <p:spPr>
              <a:xfrm>
                <a:off x="308" y="3512"/>
                <a:ext cx="0" cy="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28" name="Google Shape;728;p53"/>
              <p:cNvSpPr/>
              <p:nvPr/>
            </p:nvSpPr>
            <p:spPr>
              <a:xfrm>
                <a:off x="308" y="307"/>
                <a:ext cx="307" cy="3"/>
              </a:xfrm>
              <a:custGeom>
                <a:rect b="b" l="l" r="r" t="t"/>
                <a:pathLst>
                  <a:path extrusionOk="0" h="3" w="307">
                    <a:moveTo>
                      <a:pt x="307" y="0"/>
                    </a:moveTo>
                    <a:lnTo>
                      <a:pt x="0" y="0"/>
                    </a:lnTo>
                    <a:lnTo>
                      <a:pt x="0" y="3"/>
                    </a:lnTo>
                    <a:lnTo>
                      <a:pt x="3" y="3"/>
                    </a:lnTo>
                    <a:lnTo>
                      <a:pt x="307" y="3"/>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29" name="Google Shape;729;p53"/>
              <p:cNvSpPr/>
              <p:nvPr/>
            </p:nvSpPr>
            <p:spPr>
              <a:xfrm>
                <a:off x="308" y="307"/>
                <a:ext cx="307" cy="3"/>
              </a:xfrm>
              <a:custGeom>
                <a:rect b="b" l="l" r="r" t="t"/>
                <a:pathLst>
                  <a:path extrusionOk="0" h="3" w="307">
                    <a:moveTo>
                      <a:pt x="307" y="0"/>
                    </a:moveTo>
                    <a:lnTo>
                      <a:pt x="0" y="0"/>
                    </a:lnTo>
                    <a:lnTo>
                      <a:pt x="0" y="3"/>
                    </a:lnTo>
                    <a:lnTo>
                      <a:pt x="3" y="3"/>
                    </a:lnTo>
                    <a:lnTo>
                      <a:pt x="307" y="3"/>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30" name="Google Shape;730;p53"/>
              <p:cNvSpPr/>
              <p:nvPr/>
            </p:nvSpPr>
            <p:spPr>
              <a:xfrm>
                <a:off x="308" y="3511"/>
                <a:ext cx="307" cy="1"/>
              </a:xfrm>
              <a:custGeom>
                <a:rect b="b" l="l" r="r" t="t"/>
                <a:pathLst>
                  <a:path extrusionOk="0" h="1" w="307">
                    <a:moveTo>
                      <a:pt x="307" y="0"/>
                    </a:moveTo>
                    <a:lnTo>
                      <a:pt x="3" y="0"/>
                    </a:lnTo>
                    <a:lnTo>
                      <a:pt x="0" y="0"/>
                    </a:lnTo>
                    <a:lnTo>
                      <a:pt x="0" y="1"/>
                    </a:lnTo>
                    <a:lnTo>
                      <a:pt x="3"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31" name="Google Shape;731;p53"/>
              <p:cNvSpPr/>
              <p:nvPr/>
            </p:nvSpPr>
            <p:spPr>
              <a:xfrm>
                <a:off x="308" y="3511"/>
                <a:ext cx="307" cy="1"/>
              </a:xfrm>
              <a:custGeom>
                <a:rect b="b" l="l" r="r" t="t"/>
                <a:pathLst>
                  <a:path extrusionOk="0" h="1" w="307">
                    <a:moveTo>
                      <a:pt x="307" y="0"/>
                    </a:moveTo>
                    <a:lnTo>
                      <a:pt x="3" y="0"/>
                    </a:lnTo>
                    <a:lnTo>
                      <a:pt x="0" y="0"/>
                    </a:lnTo>
                    <a:lnTo>
                      <a:pt x="0" y="1"/>
                    </a:lnTo>
                    <a:lnTo>
                      <a:pt x="3"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32" name="Google Shape;732;p53"/>
              <p:cNvSpPr/>
              <p:nvPr/>
            </p:nvSpPr>
            <p:spPr>
              <a:xfrm>
                <a:off x="308" y="3703"/>
                <a:ext cx="307" cy="3"/>
              </a:xfrm>
              <a:custGeom>
                <a:rect b="b" l="l" r="r" t="t"/>
                <a:pathLst>
                  <a:path extrusionOk="0" h="3" w="307">
                    <a:moveTo>
                      <a:pt x="307" y="0"/>
                    </a:moveTo>
                    <a:lnTo>
                      <a:pt x="3" y="0"/>
                    </a:lnTo>
                    <a:lnTo>
                      <a:pt x="0" y="0"/>
                    </a:lnTo>
                    <a:lnTo>
                      <a:pt x="0" y="3"/>
                    </a:lnTo>
                    <a:lnTo>
                      <a:pt x="307" y="3"/>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33" name="Google Shape;733;p53"/>
              <p:cNvSpPr/>
              <p:nvPr/>
            </p:nvSpPr>
            <p:spPr>
              <a:xfrm>
                <a:off x="308" y="3703"/>
                <a:ext cx="307" cy="3"/>
              </a:xfrm>
              <a:custGeom>
                <a:rect b="b" l="l" r="r" t="t"/>
                <a:pathLst>
                  <a:path extrusionOk="0" h="3" w="307">
                    <a:moveTo>
                      <a:pt x="307" y="0"/>
                    </a:moveTo>
                    <a:lnTo>
                      <a:pt x="3" y="0"/>
                    </a:lnTo>
                    <a:lnTo>
                      <a:pt x="0" y="0"/>
                    </a:lnTo>
                    <a:lnTo>
                      <a:pt x="0" y="3"/>
                    </a:lnTo>
                    <a:lnTo>
                      <a:pt x="307" y="3"/>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34" name="Google Shape;734;p53"/>
              <p:cNvSpPr/>
              <p:nvPr/>
            </p:nvSpPr>
            <p:spPr>
              <a:xfrm>
                <a:off x="923" y="310"/>
                <a:ext cx="307" cy="2699"/>
              </a:xfrm>
              <a:custGeom>
                <a:rect b="b" l="l" r="r" t="t"/>
                <a:pathLst>
                  <a:path extrusionOk="0" h="2699" w="307">
                    <a:moveTo>
                      <a:pt x="307" y="2506"/>
                    </a:moveTo>
                    <a:lnTo>
                      <a:pt x="0" y="2506"/>
                    </a:lnTo>
                    <a:lnTo>
                      <a:pt x="0" y="2699"/>
                    </a:lnTo>
                    <a:lnTo>
                      <a:pt x="307" y="2699"/>
                    </a:lnTo>
                    <a:lnTo>
                      <a:pt x="307" y="2506"/>
                    </a:lnTo>
                    <a:close/>
                    <a:moveTo>
                      <a:pt x="307" y="2199"/>
                    </a:moveTo>
                    <a:lnTo>
                      <a:pt x="0" y="2199"/>
                    </a:lnTo>
                    <a:lnTo>
                      <a:pt x="0" y="2505"/>
                    </a:lnTo>
                    <a:lnTo>
                      <a:pt x="307" y="2505"/>
                    </a:lnTo>
                    <a:lnTo>
                      <a:pt x="307" y="2199"/>
                    </a:lnTo>
                    <a:close/>
                    <a:moveTo>
                      <a:pt x="307" y="2004"/>
                    </a:moveTo>
                    <a:lnTo>
                      <a:pt x="0" y="2004"/>
                    </a:lnTo>
                    <a:lnTo>
                      <a:pt x="0" y="2198"/>
                    </a:lnTo>
                    <a:lnTo>
                      <a:pt x="307" y="2198"/>
                    </a:lnTo>
                    <a:lnTo>
                      <a:pt x="307" y="2004"/>
                    </a:lnTo>
                    <a:close/>
                    <a:moveTo>
                      <a:pt x="307" y="1697"/>
                    </a:moveTo>
                    <a:lnTo>
                      <a:pt x="0" y="1697"/>
                    </a:lnTo>
                    <a:lnTo>
                      <a:pt x="0" y="2003"/>
                    </a:lnTo>
                    <a:lnTo>
                      <a:pt x="307" y="2003"/>
                    </a:lnTo>
                    <a:lnTo>
                      <a:pt x="307" y="1697"/>
                    </a:lnTo>
                    <a:close/>
                    <a:moveTo>
                      <a:pt x="307" y="1503"/>
                    </a:moveTo>
                    <a:lnTo>
                      <a:pt x="0" y="1503"/>
                    </a:lnTo>
                    <a:lnTo>
                      <a:pt x="0" y="1696"/>
                    </a:lnTo>
                    <a:lnTo>
                      <a:pt x="307" y="1696"/>
                    </a:lnTo>
                    <a:lnTo>
                      <a:pt x="307" y="1503"/>
                    </a:lnTo>
                    <a:close/>
                    <a:moveTo>
                      <a:pt x="307" y="1195"/>
                    </a:moveTo>
                    <a:lnTo>
                      <a:pt x="0" y="1195"/>
                    </a:lnTo>
                    <a:lnTo>
                      <a:pt x="0" y="1502"/>
                    </a:lnTo>
                    <a:lnTo>
                      <a:pt x="307" y="1502"/>
                    </a:lnTo>
                    <a:lnTo>
                      <a:pt x="307" y="1195"/>
                    </a:lnTo>
                    <a:close/>
                    <a:moveTo>
                      <a:pt x="307" y="1001"/>
                    </a:moveTo>
                    <a:lnTo>
                      <a:pt x="0" y="1001"/>
                    </a:lnTo>
                    <a:lnTo>
                      <a:pt x="0" y="1194"/>
                    </a:lnTo>
                    <a:lnTo>
                      <a:pt x="307" y="1194"/>
                    </a:lnTo>
                    <a:lnTo>
                      <a:pt x="307" y="1001"/>
                    </a:lnTo>
                    <a:close/>
                    <a:moveTo>
                      <a:pt x="307" y="694"/>
                    </a:moveTo>
                    <a:lnTo>
                      <a:pt x="0" y="694"/>
                    </a:lnTo>
                    <a:lnTo>
                      <a:pt x="0" y="1000"/>
                    </a:lnTo>
                    <a:lnTo>
                      <a:pt x="307" y="1000"/>
                    </a:lnTo>
                    <a:lnTo>
                      <a:pt x="307" y="694"/>
                    </a:lnTo>
                    <a:close/>
                    <a:moveTo>
                      <a:pt x="307" y="499"/>
                    </a:moveTo>
                    <a:lnTo>
                      <a:pt x="0" y="499"/>
                    </a:lnTo>
                    <a:lnTo>
                      <a:pt x="0" y="693"/>
                    </a:lnTo>
                    <a:lnTo>
                      <a:pt x="307" y="693"/>
                    </a:lnTo>
                    <a:lnTo>
                      <a:pt x="307" y="499"/>
                    </a:lnTo>
                    <a:close/>
                    <a:moveTo>
                      <a:pt x="307" y="192"/>
                    </a:moveTo>
                    <a:lnTo>
                      <a:pt x="0" y="192"/>
                    </a:lnTo>
                    <a:lnTo>
                      <a:pt x="0" y="498"/>
                    </a:lnTo>
                    <a:lnTo>
                      <a:pt x="307" y="498"/>
                    </a:lnTo>
                    <a:lnTo>
                      <a:pt x="307" y="192"/>
                    </a:lnTo>
                    <a:close/>
                    <a:moveTo>
                      <a:pt x="307" y="0"/>
                    </a:moveTo>
                    <a:lnTo>
                      <a:pt x="0" y="0"/>
                    </a:lnTo>
                    <a:lnTo>
                      <a:pt x="0" y="191"/>
                    </a:lnTo>
                    <a:lnTo>
                      <a:pt x="307" y="191"/>
                    </a:lnTo>
                    <a:lnTo>
                      <a:pt x="307" y="0"/>
                    </a:lnTo>
                    <a:close/>
                  </a:path>
                </a:pathLst>
              </a:custGeom>
              <a:solidFill>
                <a:srgbClr val="FFE5FF">
                  <a:alpha val="31372"/>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35" name="Google Shape;735;p53"/>
              <p:cNvSpPr/>
              <p:nvPr/>
            </p:nvSpPr>
            <p:spPr>
              <a:xfrm>
                <a:off x="923" y="310"/>
                <a:ext cx="307" cy="2699"/>
              </a:xfrm>
              <a:custGeom>
                <a:rect b="b" l="l" r="r" t="t"/>
                <a:pathLst>
                  <a:path extrusionOk="0" h="2699" w="307">
                    <a:moveTo>
                      <a:pt x="307" y="2506"/>
                    </a:moveTo>
                    <a:lnTo>
                      <a:pt x="0" y="2506"/>
                    </a:lnTo>
                    <a:lnTo>
                      <a:pt x="0" y="2699"/>
                    </a:lnTo>
                    <a:lnTo>
                      <a:pt x="307" y="2699"/>
                    </a:lnTo>
                    <a:lnTo>
                      <a:pt x="307" y="2506"/>
                    </a:lnTo>
                    <a:moveTo>
                      <a:pt x="307" y="2199"/>
                    </a:moveTo>
                    <a:lnTo>
                      <a:pt x="0" y="2199"/>
                    </a:lnTo>
                    <a:lnTo>
                      <a:pt x="0" y="2505"/>
                    </a:lnTo>
                    <a:lnTo>
                      <a:pt x="307" y="2505"/>
                    </a:lnTo>
                    <a:lnTo>
                      <a:pt x="307" y="2199"/>
                    </a:lnTo>
                    <a:moveTo>
                      <a:pt x="307" y="2004"/>
                    </a:moveTo>
                    <a:lnTo>
                      <a:pt x="0" y="2004"/>
                    </a:lnTo>
                    <a:lnTo>
                      <a:pt x="0" y="2198"/>
                    </a:lnTo>
                    <a:lnTo>
                      <a:pt x="307" y="2198"/>
                    </a:lnTo>
                    <a:lnTo>
                      <a:pt x="307" y="2004"/>
                    </a:lnTo>
                    <a:moveTo>
                      <a:pt x="307" y="1697"/>
                    </a:moveTo>
                    <a:lnTo>
                      <a:pt x="0" y="1697"/>
                    </a:lnTo>
                    <a:lnTo>
                      <a:pt x="0" y="2003"/>
                    </a:lnTo>
                    <a:lnTo>
                      <a:pt x="307" y="2003"/>
                    </a:lnTo>
                    <a:lnTo>
                      <a:pt x="307" y="1697"/>
                    </a:lnTo>
                    <a:moveTo>
                      <a:pt x="307" y="1503"/>
                    </a:moveTo>
                    <a:lnTo>
                      <a:pt x="0" y="1503"/>
                    </a:lnTo>
                    <a:lnTo>
                      <a:pt x="0" y="1696"/>
                    </a:lnTo>
                    <a:lnTo>
                      <a:pt x="307" y="1696"/>
                    </a:lnTo>
                    <a:lnTo>
                      <a:pt x="307" y="1503"/>
                    </a:lnTo>
                    <a:moveTo>
                      <a:pt x="307" y="1195"/>
                    </a:moveTo>
                    <a:lnTo>
                      <a:pt x="0" y="1195"/>
                    </a:lnTo>
                    <a:lnTo>
                      <a:pt x="0" y="1502"/>
                    </a:lnTo>
                    <a:lnTo>
                      <a:pt x="307" y="1502"/>
                    </a:lnTo>
                    <a:lnTo>
                      <a:pt x="307" y="1195"/>
                    </a:lnTo>
                    <a:moveTo>
                      <a:pt x="307" y="1001"/>
                    </a:moveTo>
                    <a:lnTo>
                      <a:pt x="0" y="1001"/>
                    </a:lnTo>
                    <a:lnTo>
                      <a:pt x="0" y="1194"/>
                    </a:lnTo>
                    <a:lnTo>
                      <a:pt x="307" y="1194"/>
                    </a:lnTo>
                    <a:lnTo>
                      <a:pt x="307" y="1001"/>
                    </a:lnTo>
                    <a:moveTo>
                      <a:pt x="307" y="694"/>
                    </a:moveTo>
                    <a:lnTo>
                      <a:pt x="0" y="694"/>
                    </a:lnTo>
                    <a:lnTo>
                      <a:pt x="0" y="1000"/>
                    </a:lnTo>
                    <a:lnTo>
                      <a:pt x="307" y="1000"/>
                    </a:lnTo>
                    <a:lnTo>
                      <a:pt x="307" y="694"/>
                    </a:lnTo>
                    <a:moveTo>
                      <a:pt x="307" y="499"/>
                    </a:moveTo>
                    <a:lnTo>
                      <a:pt x="0" y="499"/>
                    </a:lnTo>
                    <a:lnTo>
                      <a:pt x="0" y="693"/>
                    </a:lnTo>
                    <a:lnTo>
                      <a:pt x="307" y="693"/>
                    </a:lnTo>
                    <a:lnTo>
                      <a:pt x="307" y="499"/>
                    </a:lnTo>
                    <a:moveTo>
                      <a:pt x="307" y="192"/>
                    </a:moveTo>
                    <a:lnTo>
                      <a:pt x="0" y="192"/>
                    </a:lnTo>
                    <a:lnTo>
                      <a:pt x="0" y="498"/>
                    </a:lnTo>
                    <a:lnTo>
                      <a:pt x="307" y="498"/>
                    </a:lnTo>
                    <a:lnTo>
                      <a:pt x="307" y="192"/>
                    </a:lnTo>
                    <a:moveTo>
                      <a:pt x="307" y="0"/>
                    </a:moveTo>
                    <a:lnTo>
                      <a:pt x="0" y="0"/>
                    </a:lnTo>
                    <a:lnTo>
                      <a:pt x="0" y="191"/>
                    </a:lnTo>
                    <a:lnTo>
                      <a:pt x="307" y="19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36" name="Google Shape;736;p53"/>
              <p:cNvSpPr/>
              <p:nvPr/>
            </p:nvSpPr>
            <p:spPr>
              <a:xfrm>
                <a:off x="923" y="501"/>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37" name="Google Shape;737;p53"/>
              <p:cNvSpPr/>
              <p:nvPr/>
            </p:nvSpPr>
            <p:spPr>
              <a:xfrm>
                <a:off x="923" y="501"/>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38" name="Google Shape;738;p53"/>
              <p:cNvSpPr/>
              <p:nvPr/>
            </p:nvSpPr>
            <p:spPr>
              <a:xfrm>
                <a:off x="923" y="1003"/>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39" name="Google Shape;739;p53"/>
              <p:cNvSpPr/>
              <p:nvPr/>
            </p:nvSpPr>
            <p:spPr>
              <a:xfrm>
                <a:off x="923" y="1003"/>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40" name="Google Shape;740;p53"/>
              <p:cNvSpPr/>
              <p:nvPr/>
            </p:nvSpPr>
            <p:spPr>
              <a:xfrm>
                <a:off x="923" y="1504"/>
                <a:ext cx="307" cy="309"/>
              </a:xfrm>
              <a:custGeom>
                <a:rect b="b" l="l" r="r" t="t"/>
                <a:pathLst>
                  <a:path extrusionOk="0" h="309" w="307">
                    <a:moveTo>
                      <a:pt x="307" y="308"/>
                    </a:moveTo>
                    <a:lnTo>
                      <a:pt x="0" y="308"/>
                    </a:lnTo>
                    <a:lnTo>
                      <a:pt x="0" y="309"/>
                    </a:lnTo>
                    <a:lnTo>
                      <a:pt x="307" y="309"/>
                    </a:lnTo>
                    <a:lnTo>
                      <a:pt x="307" y="308"/>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41" name="Google Shape;741;p53"/>
              <p:cNvSpPr/>
              <p:nvPr/>
            </p:nvSpPr>
            <p:spPr>
              <a:xfrm>
                <a:off x="923" y="1504"/>
                <a:ext cx="307" cy="309"/>
              </a:xfrm>
              <a:custGeom>
                <a:rect b="b" l="l" r="r" t="t"/>
                <a:pathLst>
                  <a:path extrusionOk="0" h="309" w="307">
                    <a:moveTo>
                      <a:pt x="307" y="308"/>
                    </a:moveTo>
                    <a:lnTo>
                      <a:pt x="0" y="308"/>
                    </a:lnTo>
                    <a:lnTo>
                      <a:pt x="0" y="309"/>
                    </a:lnTo>
                    <a:lnTo>
                      <a:pt x="307" y="309"/>
                    </a:lnTo>
                    <a:lnTo>
                      <a:pt x="307" y="308"/>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42" name="Google Shape;742;p53"/>
              <p:cNvSpPr/>
              <p:nvPr/>
            </p:nvSpPr>
            <p:spPr>
              <a:xfrm>
                <a:off x="923" y="2006"/>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43" name="Google Shape;743;p53"/>
              <p:cNvSpPr/>
              <p:nvPr/>
            </p:nvSpPr>
            <p:spPr>
              <a:xfrm>
                <a:off x="923" y="2006"/>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44" name="Google Shape;744;p53"/>
              <p:cNvSpPr/>
              <p:nvPr/>
            </p:nvSpPr>
            <p:spPr>
              <a:xfrm>
                <a:off x="923" y="2508"/>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45" name="Google Shape;745;p53"/>
              <p:cNvSpPr/>
              <p:nvPr/>
            </p:nvSpPr>
            <p:spPr>
              <a:xfrm>
                <a:off x="923" y="2508"/>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46" name="Google Shape;746;p53"/>
              <p:cNvSpPr/>
              <p:nvPr/>
            </p:nvSpPr>
            <p:spPr>
              <a:xfrm>
                <a:off x="923" y="3010"/>
                <a:ext cx="307" cy="693"/>
              </a:xfrm>
              <a:custGeom>
                <a:rect b="b" l="l" r="r" t="t"/>
                <a:pathLst>
                  <a:path extrusionOk="0" h="693" w="307">
                    <a:moveTo>
                      <a:pt x="307" y="502"/>
                    </a:moveTo>
                    <a:lnTo>
                      <a:pt x="0" y="502"/>
                    </a:lnTo>
                    <a:lnTo>
                      <a:pt x="0" y="693"/>
                    </a:lnTo>
                    <a:lnTo>
                      <a:pt x="307" y="693"/>
                    </a:lnTo>
                    <a:lnTo>
                      <a:pt x="307" y="502"/>
                    </a:lnTo>
                    <a:close/>
                    <a:moveTo>
                      <a:pt x="307" y="307"/>
                    </a:moveTo>
                    <a:lnTo>
                      <a:pt x="0" y="307"/>
                    </a:lnTo>
                    <a:lnTo>
                      <a:pt x="0" y="501"/>
                    </a:lnTo>
                    <a:lnTo>
                      <a:pt x="307" y="501"/>
                    </a:lnTo>
                    <a:lnTo>
                      <a:pt x="307" y="307"/>
                    </a:lnTo>
                    <a:close/>
                    <a:moveTo>
                      <a:pt x="307" y="0"/>
                    </a:moveTo>
                    <a:lnTo>
                      <a:pt x="0" y="0"/>
                    </a:lnTo>
                    <a:lnTo>
                      <a:pt x="0" y="306"/>
                    </a:lnTo>
                    <a:lnTo>
                      <a:pt x="307" y="306"/>
                    </a:lnTo>
                    <a:lnTo>
                      <a:pt x="307" y="0"/>
                    </a:lnTo>
                    <a:close/>
                  </a:path>
                </a:pathLst>
              </a:custGeom>
              <a:solidFill>
                <a:srgbClr val="FFE5FF">
                  <a:alpha val="31372"/>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47" name="Google Shape;747;p53"/>
              <p:cNvSpPr/>
              <p:nvPr/>
            </p:nvSpPr>
            <p:spPr>
              <a:xfrm>
                <a:off x="923" y="3010"/>
                <a:ext cx="307" cy="693"/>
              </a:xfrm>
              <a:custGeom>
                <a:rect b="b" l="l" r="r" t="t"/>
                <a:pathLst>
                  <a:path extrusionOk="0" h="693" w="307">
                    <a:moveTo>
                      <a:pt x="307" y="502"/>
                    </a:moveTo>
                    <a:lnTo>
                      <a:pt x="0" y="502"/>
                    </a:lnTo>
                    <a:lnTo>
                      <a:pt x="0" y="693"/>
                    </a:lnTo>
                    <a:lnTo>
                      <a:pt x="307" y="693"/>
                    </a:lnTo>
                    <a:lnTo>
                      <a:pt x="307" y="502"/>
                    </a:lnTo>
                    <a:moveTo>
                      <a:pt x="307" y="307"/>
                    </a:moveTo>
                    <a:lnTo>
                      <a:pt x="0" y="307"/>
                    </a:lnTo>
                    <a:lnTo>
                      <a:pt x="0" y="501"/>
                    </a:lnTo>
                    <a:lnTo>
                      <a:pt x="307" y="501"/>
                    </a:lnTo>
                    <a:lnTo>
                      <a:pt x="307" y="307"/>
                    </a:lnTo>
                    <a:moveTo>
                      <a:pt x="307" y="0"/>
                    </a:moveTo>
                    <a:lnTo>
                      <a:pt x="0" y="0"/>
                    </a:lnTo>
                    <a:lnTo>
                      <a:pt x="0" y="306"/>
                    </a:lnTo>
                    <a:lnTo>
                      <a:pt x="307" y="306"/>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48" name="Google Shape;748;p53"/>
              <p:cNvSpPr/>
              <p:nvPr/>
            </p:nvSpPr>
            <p:spPr>
              <a:xfrm>
                <a:off x="923" y="3009"/>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49" name="Google Shape;749;p53"/>
              <p:cNvSpPr/>
              <p:nvPr/>
            </p:nvSpPr>
            <p:spPr>
              <a:xfrm>
                <a:off x="923" y="3009"/>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50" name="Google Shape;750;p53"/>
              <p:cNvSpPr/>
              <p:nvPr/>
            </p:nvSpPr>
            <p:spPr>
              <a:xfrm>
                <a:off x="923" y="307"/>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51" name="Google Shape;751;p53"/>
              <p:cNvSpPr/>
              <p:nvPr/>
            </p:nvSpPr>
            <p:spPr>
              <a:xfrm>
                <a:off x="923" y="307"/>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52" name="Google Shape;752;p53"/>
              <p:cNvSpPr/>
              <p:nvPr/>
            </p:nvSpPr>
            <p:spPr>
              <a:xfrm>
                <a:off x="923" y="3511"/>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53" name="Google Shape;753;p53"/>
              <p:cNvSpPr/>
              <p:nvPr/>
            </p:nvSpPr>
            <p:spPr>
              <a:xfrm>
                <a:off x="923" y="3511"/>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54" name="Google Shape;754;p53"/>
              <p:cNvSpPr/>
              <p:nvPr/>
            </p:nvSpPr>
            <p:spPr>
              <a:xfrm>
                <a:off x="923" y="3703"/>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55" name="Google Shape;755;p53"/>
              <p:cNvSpPr/>
              <p:nvPr/>
            </p:nvSpPr>
            <p:spPr>
              <a:xfrm>
                <a:off x="923" y="3703"/>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56" name="Google Shape;756;p53"/>
              <p:cNvSpPr/>
              <p:nvPr/>
            </p:nvSpPr>
            <p:spPr>
              <a:xfrm>
                <a:off x="1536" y="310"/>
                <a:ext cx="307" cy="2699"/>
              </a:xfrm>
              <a:custGeom>
                <a:rect b="b" l="l" r="r" t="t"/>
                <a:pathLst>
                  <a:path extrusionOk="0" h="2699" w="307">
                    <a:moveTo>
                      <a:pt x="307" y="2506"/>
                    </a:moveTo>
                    <a:lnTo>
                      <a:pt x="0" y="2506"/>
                    </a:lnTo>
                    <a:lnTo>
                      <a:pt x="0" y="2699"/>
                    </a:lnTo>
                    <a:lnTo>
                      <a:pt x="307" y="2699"/>
                    </a:lnTo>
                    <a:lnTo>
                      <a:pt x="307" y="2506"/>
                    </a:lnTo>
                    <a:close/>
                    <a:moveTo>
                      <a:pt x="307" y="2199"/>
                    </a:moveTo>
                    <a:lnTo>
                      <a:pt x="0" y="2199"/>
                    </a:lnTo>
                    <a:lnTo>
                      <a:pt x="0" y="2505"/>
                    </a:lnTo>
                    <a:lnTo>
                      <a:pt x="307" y="2505"/>
                    </a:lnTo>
                    <a:lnTo>
                      <a:pt x="307" y="2199"/>
                    </a:lnTo>
                    <a:close/>
                    <a:moveTo>
                      <a:pt x="307" y="2004"/>
                    </a:moveTo>
                    <a:lnTo>
                      <a:pt x="0" y="2004"/>
                    </a:lnTo>
                    <a:lnTo>
                      <a:pt x="0" y="2198"/>
                    </a:lnTo>
                    <a:lnTo>
                      <a:pt x="307" y="2198"/>
                    </a:lnTo>
                    <a:lnTo>
                      <a:pt x="307" y="2004"/>
                    </a:lnTo>
                    <a:close/>
                    <a:moveTo>
                      <a:pt x="307" y="1697"/>
                    </a:moveTo>
                    <a:lnTo>
                      <a:pt x="0" y="1697"/>
                    </a:lnTo>
                    <a:lnTo>
                      <a:pt x="0" y="2003"/>
                    </a:lnTo>
                    <a:lnTo>
                      <a:pt x="307" y="2003"/>
                    </a:lnTo>
                    <a:lnTo>
                      <a:pt x="307" y="1697"/>
                    </a:lnTo>
                    <a:close/>
                    <a:moveTo>
                      <a:pt x="307" y="1503"/>
                    </a:moveTo>
                    <a:lnTo>
                      <a:pt x="0" y="1503"/>
                    </a:lnTo>
                    <a:lnTo>
                      <a:pt x="0" y="1696"/>
                    </a:lnTo>
                    <a:lnTo>
                      <a:pt x="307" y="1696"/>
                    </a:lnTo>
                    <a:lnTo>
                      <a:pt x="307" y="1503"/>
                    </a:lnTo>
                    <a:close/>
                    <a:moveTo>
                      <a:pt x="307" y="1195"/>
                    </a:moveTo>
                    <a:lnTo>
                      <a:pt x="0" y="1195"/>
                    </a:lnTo>
                    <a:lnTo>
                      <a:pt x="0" y="1502"/>
                    </a:lnTo>
                    <a:lnTo>
                      <a:pt x="307" y="1502"/>
                    </a:lnTo>
                    <a:lnTo>
                      <a:pt x="307" y="1195"/>
                    </a:lnTo>
                    <a:close/>
                    <a:moveTo>
                      <a:pt x="307" y="1001"/>
                    </a:moveTo>
                    <a:lnTo>
                      <a:pt x="0" y="1001"/>
                    </a:lnTo>
                    <a:lnTo>
                      <a:pt x="0" y="1194"/>
                    </a:lnTo>
                    <a:lnTo>
                      <a:pt x="307" y="1194"/>
                    </a:lnTo>
                    <a:lnTo>
                      <a:pt x="307" y="1001"/>
                    </a:lnTo>
                    <a:close/>
                    <a:moveTo>
                      <a:pt x="307" y="694"/>
                    </a:moveTo>
                    <a:lnTo>
                      <a:pt x="0" y="694"/>
                    </a:lnTo>
                    <a:lnTo>
                      <a:pt x="0" y="1000"/>
                    </a:lnTo>
                    <a:lnTo>
                      <a:pt x="307" y="1000"/>
                    </a:lnTo>
                    <a:lnTo>
                      <a:pt x="307" y="694"/>
                    </a:lnTo>
                    <a:close/>
                    <a:moveTo>
                      <a:pt x="307" y="499"/>
                    </a:moveTo>
                    <a:lnTo>
                      <a:pt x="0" y="499"/>
                    </a:lnTo>
                    <a:lnTo>
                      <a:pt x="0" y="693"/>
                    </a:lnTo>
                    <a:lnTo>
                      <a:pt x="307" y="693"/>
                    </a:lnTo>
                    <a:lnTo>
                      <a:pt x="307" y="499"/>
                    </a:lnTo>
                    <a:close/>
                    <a:moveTo>
                      <a:pt x="307" y="192"/>
                    </a:moveTo>
                    <a:lnTo>
                      <a:pt x="0" y="192"/>
                    </a:lnTo>
                    <a:lnTo>
                      <a:pt x="0" y="498"/>
                    </a:lnTo>
                    <a:lnTo>
                      <a:pt x="307" y="498"/>
                    </a:lnTo>
                    <a:lnTo>
                      <a:pt x="307" y="192"/>
                    </a:lnTo>
                    <a:close/>
                    <a:moveTo>
                      <a:pt x="307" y="0"/>
                    </a:moveTo>
                    <a:lnTo>
                      <a:pt x="0" y="0"/>
                    </a:lnTo>
                    <a:lnTo>
                      <a:pt x="0" y="191"/>
                    </a:lnTo>
                    <a:lnTo>
                      <a:pt x="307" y="191"/>
                    </a:lnTo>
                    <a:lnTo>
                      <a:pt x="307" y="0"/>
                    </a:lnTo>
                    <a:close/>
                  </a:path>
                </a:pathLst>
              </a:custGeom>
              <a:solidFill>
                <a:srgbClr val="FFE5FF">
                  <a:alpha val="31372"/>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57" name="Google Shape;757;p53"/>
              <p:cNvSpPr/>
              <p:nvPr/>
            </p:nvSpPr>
            <p:spPr>
              <a:xfrm>
                <a:off x="1536" y="310"/>
                <a:ext cx="307" cy="2699"/>
              </a:xfrm>
              <a:custGeom>
                <a:rect b="b" l="l" r="r" t="t"/>
                <a:pathLst>
                  <a:path extrusionOk="0" h="2699" w="307">
                    <a:moveTo>
                      <a:pt x="307" y="2506"/>
                    </a:moveTo>
                    <a:lnTo>
                      <a:pt x="0" y="2506"/>
                    </a:lnTo>
                    <a:lnTo>
                      <a:pt x="0" y="2699"/>
                    </a:lnTo>
                    <a:lnTo>
                      <a:pt x="307" y="2699"/>
                    </a:lnTo>
                    <a:lnTo>
                      <a:pt x="307" y="2506"/>
                    </a:lnTo>
                    <a:moveTo>
                      <a:pt x="307" y="2199"/>
                    </a:moveTo>
                    <a:lnTo>
                      <a:pt x="0" y="2199"/>
                    </a:lnTo>
                    <a:lnTo>
                      <a:pt x="0" y="2505"/>
                    </a:lnTo>
                    <a:lnTo>
                      <a:pt x="307" y="2505"/>
                    </a:lnTo>
                    <a:lnTo>
                      <a:pt x="307" y="2199"/>
                    </a:lnTo>
                    <a:moveTo>
                      <a:pt x="307" y="2004"/>
                    </a:moveTo>
                    <a:lnTo>
                      <a:pt x="0" y="2004"/>
                    </a:lnTo>
                    <a:lnTo>
                      <a:pt x="0" y="2198"/>
                    </a:lnTo>
                    <a:lnTo>
                      <a:pt x="307" y="2198"/>
                    </a:lnTo>
                    <a:lnTo>
                      <a:pt x="307" y="2004"/>
                    </a:lnTo>
                    <a:moveTo>
                      <a:pt x="307" y="1697"/>
                    </a:moveTo>
                    <a:lnTo>
                      <a:pt x="0" y="1697"/>
                    </a:lnTo>
                    <a:lnTo>
                      <a:pt x="0" y="2003"/>
                    </a:lnTo>
                    <a:lnTo>
                      <a:pt x="307" y="2003"/>
                    </a:lnTo>
                    <a:lnTo>
                      <a:pt x="307" y="1697"/>
                    </a:lnTo>
                    <a:moveTo>
                      <a:pt x="307" y="1503"/>
                    </a:moveTo>
                    <a:lnTo>
                      <a:pt x="0" y="1503"/>
                    </a:lnTo>
                    <a:lnTo>
                      <a:pt x="0" y="1696"/>
                    </a:lnTo>
                    <a:lnTo>
                      <a:pt x="307" y="1696"/>
                    </a:lnTo>
                    <a:lnTo>
                      <a:pt x="307" y="1503"/>
                    </a:lnTo>
                    <a:moveTo>
                      <a:pt x="307" y="1195"/>
                    </a:moveTo>
                    <a:lnTo>
                      <a:pt x="0" y="1195"/>
                    </a:lnTo>
                    <a:lnTo>
                      <a:pt x="0" y="1502"/>
                    </a:lnTo>
                    <a:lnTo>
                      <a:pt x="307" y="1502"/>
                    </a:lnTo>
                    <a:lnTo>
                      <a:pt x="307" y="1195"/>
                    </a:lnTo>
                    <a:moveTo>
                      <a:pt x="307" y="1001"/>
                    </a:moveTo>
                    <a:lnTo>
                      <a:pt x="0" y="1001"/>
                    </a:lnTo>
                    <a:lnTo>
                      <a:pt x="0" y="1194"/>
                    </a:lnTo>
                    <a:lnTo>
                      <a:pt x="307" y="1194"/>
                    </a:lnTo>
                    <a:lnTo>
                      <a:pt x="307" y="1001"/>
                    </a:lnTo>
                    <a:moveTo>
                      <a:pt x="307" y="694"/>
                    </a:moveTo>
                    <a:lnTo>
                      <a:pt x="0" y="694"/>
                    </a:lnTo>
                    <a:lnTo>
                      <a:pt x="0" y="1000"/>
                    </a:lnTo>
                    <a:lnTo>
                      <a:pt x="307" y="1000"/>
                    </a:lnTo>
                    <a:lnTo>
                      <a:pt x="307" y="694"/>
                    </a:lnTo>
                    <a:moveTo>
                      <a:pt x="307" y="499"/>
                    </a:moveTo>
                    <a:lnTo>
                      <a:pt x="0" y="499"/>
                    </a:lnTo>
                    <a:lnTo>
                      <a:pt x="0" y="693"/>
                    </a:lnTo>
                    <a:lnTo>
                      <a:pt x="307" y="693"/>
                    </a:lnTo>
                    <a:lnTo>
                      <a:pt x="307" y="499"/>
                    </a:lnTo>
                    <a:moveTo>
                      <a:pt x="307" y="192"/>
                    </a:moveTo>
                    <a:lnTo>
                      <a:pt x="0" y="192"/>
                    </a:lnTo>
                    <a:lnTo>
                      <a:pt x="0" y="498"/>
                    </a:lnTo>
                    <a:lnTo>
                      <a:pt x="307" y="498"/>
                    </a:lnTo>
                    <a:lnTo>
                      <a:pt x="307" y="192"/>
                    </a:lnTo>
                    <a:moveTo>
                      <a:pt x="307" y="0"/>
                    </a:moveTo>
                    <a:lnTo>
                      <a:pt x="0" y="0"/>
                    </a:lnTo>
                    <a:lnTo>
                      <a:pt x="0" y="191"/>
                    </a:lnTo>
                    <a:lnTo>
                      <a:pt x="307" y="19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58" name="Google Shape;758;p53"/>
              <p:cNvSpPr/>
              <p:nvPr/>
            </p:nvSpPr>
            <p:spPr>
              <a:xfrm>
                <a:off x="1536" y="501"/>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59" name="Google Shape;759;p53"/>
              <p:cNvSpPr/>
              <p:nvPr/>
            </p:nvSpPr>
            <p:spPr>
              <a:xfrm>
                <a:off x="1536" y="501"/>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60" name="Google Shape;760;p53"/>
              <p:cNvSpPr/>
              <p:nvPr/>
            </p:nvSpPr>
            <p:spPr>
              <a:xfrm>
                <a:off x="1536" y="1003"/>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61" name="Google Shape;761;p53"/>
              <p:cNvSpPr/>
              <p:nvPr/>
            </p:nvSpPr>
            <p:spPr>
              <a:xfrm>
                <a:off x="1536" y="1003"/>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62" name="Google Shape;762;p53"/>
              <p:cNvSpPr/>
              <p:nvPr/>
            </p:nvSpPr>
            <p:spPr>
              <a:xfrm>
                <a:off x="1536" y="1504"/>
                <a:ext cx="307" cy="309"/>
              </a:xfrm>
              <a:custGeom>
                <a:rect b="b" l="l" r="r" t="t"/>
                <a:pathLst>
                  <a:path extrusionOk="0" h="309" w="307">
                    <a:moveTo>
                      <a:pt x="307" y="308"/>
                    </a:moveTo>
                    <a:lnTo>
                      <a:pt x="0" y="308"/>
                    </a:lnTo>
                    <a:lnTo>
                      <a:pt x="0" y="309"/>
                    </a:lnTo>
                    <a:lnTo>
                      <a:pt x="307" y="309"/>
                    </a:lnTo>
                    <a:lnTo>
                      <a:pt x="307" y="308"/>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63" name="Google Shape;763;p53"/>
              <p:cNvSpPr/>
              <p:nvPr/>
            </p:nvSpPr>
            <p:spPr>
              <a:xfrm>
                <a:off x="1536" y="1504"/>
                <a:ext cx="307" cy="309"/>
              </a:xfrm>
              <a:custGeom>
                <a:rect b="b" l="l" r="r" t="t"/>
                <a:pathLst>
                  <a:path extrusionOk="0" h="309" w="307">
                    <a:moveTo>
                      <a:pt x="307" y="308"/>
                    </a:moveTo>
                    <a:lnTo>
                      <a:pt x="0" y="308"/>
                    </a:lnTo>
                    <a:lnTo>
                      <a:pt x="0" y="309"/>
                    </a:lnTo>
                    <a:lnTo>
                      <a:pt x="307" y="309"/>
                    </a:lnTo>
                    <a:lnTo>
                      <a:pt x="307" y="308"/>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64" name="Google Shape;764;p53"/>
              <p:cNvSpPr/>
              <p:nvPr/>
            </p:nvSpPr>
            <p:spPr>
              <a:xfrm>
                <a:off x="1536" y="2006"/>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65" name="Google Shape;765;p53"/>
              <p:cNvSpPr/>
              <p:nvPr/>
            </p:nvSpPr>
            <p:spPr>
              <a:xfrm>
                <a:off x="1536" y="2006"/>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66" name="Google Shape;766;p53"/>
              <p:cNvSpPr/>
              <p:nvPr/>
            </p:nvSpPr>
            <p:spPr>
              <a:xfrm>
                <a:off x="1536" y="2508"/>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67" name="Google Shape;767;p53"/>
              <p:cNvSpPr/>
              <p:nvPr/>
            </p:nvSpPr>
            <p:spPr>
              <a:xfrm>
                <a:off x="1536" y="2508"/>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68" name="Google Shape;768;p53"/>
              <p:cNvSpPr/>
              <p:nvPr/>
            </p:nvSpPr>
            <p:spPr>
              <a:xfrm>
                <a:off x="1536" y="3010"/>
                <a:ext cx="307" cy="693"/>
              </a:xfrm>
              <a:custGeom>
                <a:rect b="b" l="l" r="r" t="t"/>
                <a:pathLst>
                  <a:path extrusionOk="0" h="693" w="307">
                    <a:moveTo>
                      <a:pt x="307" y="502"/>
                    </a:moveTo>
                    <a:lnTo>
                      <a:pt x="0" y="502"/>
                    </a:lnTo>
                    <a:lnTo>
                      <a:pt x="0" y="693"/>
                    </a:lnTo>
                    <a:lnTo>
                      <a:pt x="307" y="693"/>
                    </a:lnTo>
                    <a:lnTo>
                      <a:pt x="307" y="502"/>
                    </a:lnTo>
                    <a:close/>
                    <a:moveTo>
                      <a:pt x="307" y="307"/>
                    </a:moveTo>
                    <a:lnTo>
                      <a:pt x="0" y="307"/>
                    </a:lnTo>
                    <a:lnTo>
                      <a:pt x="0" y="501"/>
                    </a:lnTo>
                    <a:lnTo>
                      <a:pt x="307" y="501"/>
                    </a:lnTo>
                    <a:lnTo>
                      <a:pt x="307" y="307"/>
                    </a:lnTo>
                    <a:close/>
                    <a:moveTo>
                      <a:pt x="307" y="0"/>
                    </a:moveTo>
                    <a:lnTo>
                      <a:pt x="0" y="0"/>
                    </a:lnTo>
                    <a:lnTo>
                      <a:pt x="0" y="306"/>
                    </a:lnTo>
                    <a:lnTo>
                      <a:pt x="307" y="306"/>
                    </a:lnTo>
                    <a:lnTo>
                      <a:pt x="307" y="0"/>
                    </a:lnTo>
                    <a:close/>
                  </a:path>
                </a:pathLst>
              </a:custGeom>
              <a:solidFill>
                <a:srgbClr val="FFE5FF">
                  <a:alpha val="31372"/>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69" name="Google Shape;769;p53"/>
              <p:cNvSpPr/>
              <p:nvPr/>
            </p:nvSpPr>
            <p:spPr>
              <a:xfrm>
                <a:off x="1536" y="3010"/>
                <a:ext cx="307" cy="693"/>
              </a:xfrm>
              <a:custGeom>
                <a:rect b="b" l="l" r="r" t="t"/>
                <a:pathLst>
                  <a:path extrusionOk="0" h="693" w="307">
                    <a:moveTo>
                      <a:pt x="307" y="502"/>
                    </a:moveTo>
                    <a:lnTo>
                      <a:pt x="0" y="502"/>
                    </a:lnTo>
                    <a:lnTo>
                      <a:pt x="0" y="693"/>
                    </a:lnTo>
                    <a:lnTo>
                      <a:pt x="307" y="693"/>
                    </a:lnTo>
                    <a:lnTo>
                      <a:pt x="307" y="502"/>
                    </a:lnTo>
                    <a:moveTo>
                      <a:pt x="307" y="307"/>
                    </a:moveTo>
                    <a:lnTo>
                      <a:pt x="0" y="307"/>
                    </a:lnTo>
                    <a:lnTo>
                      <a:pt x="0" y="501"/>
                    </a:lnTo>
                    <a:lnTo>
                      <a:pt x="307" y="501"/>
                    </a:lnTo>
                    <a:lnTo>
                      <a:pt x="307" y="307"/>
                    </a:lnTo>
                    <a:moveTo>
                      <a:pt x="307" y="0"/>
                    </a:moveTo>
                    <a:lnTo>
                      <a:pt x="0" y="0"/>
                    </a:lnTo>
                    <a:lnTo>
                      <a:pt x="0" y="306"/>
                    </a:lnTo>
                    <a:lnTo>
                      <a:pt x="307" y="306"/>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70" name="Google Shape;770;p53"/>
              <p:cNvSpPr/>
              <p:nvPr/>
            </p:nvSpPr>
            <p:spPr>
              <a:xfrm>
                <a:off x="1536" y="3009"/>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71" name="Google Shape;771;p53"/>
              <p:cNvSpPr/>
              <p:nvPr/>
            </p:nvSpPr>
            <p:spPr>
              <a:xfrm>
                <a:off x="1536" y="3009"/>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72" name="Google Shape;772;p53"/>
              <p:cNvSpPr/>
              <p:nvPr/>
            </p:nvSpPr>
            <p:spPr>
              <a:xfrm>
                <a:off x="1536" y="307"/>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73" name="Google Shape;773;p53"/>
              <p:cNvSpPr/>
              <p:nvPr/>
            </p:nvSpPr>
            <p:spPr>
              <a:xfrm>
                <a:off x="1536" y="307"/>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74" name="Google Shape;774;p53"/>
              <p:cNvSpPr/>
              <p:nvPr/>
            </p:nvSpPr>
            <p:spPr>
              <a:xfrm>
                <a:off x="1536" y="3511"/>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75" name="Google Shape;775;p53"/>
              <p:cNvSpPr/>
              <p:nvPr/>
            </p:nvSpPr>
            <p:spPr>
              <a:xfrm>
                <a:off x="1536" y="3511"/>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76" name="Google Shape;776;p53"/>
              <p:cNvSpPr/>
              <p:nvPr/>
            </p:nvSpPr>
            <p:spPr>
              <a:xfrm>
                <a:off x="1536" y="3703"/>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77" name="Google Shape;777;p53"/>
              <p:cNvSpPr/>
              <p:nvPr/>
            </p:nvSpPr>
            <p:spPr>
              <a:xfrm>
                <a:off x="1536" y="3703"/>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78" name="Google Shape;778;p53"/>
              <p:cNvSpPr/>
              <p:nvPr/>
            </p:nvSpPr>
            <p:spPr>
              <a:xfrm>
                <a:off x="2150" y="310"/>
                <a:ext cx="308" cy="2699"/>
              </a:xfrm>
              <a:custGeom>
                <a:rect b="b" l="l" r="r" t="t"/>
                <a:pathLst>
                  <a:path extrusionOk="0" h="2699" w="308">
                    <a:moveTo>
                      <a:pt x="308" y="2506"/>
                    </a:moveTo>
                    <a:lnTo>
                      <a:pt x="0" y="2506"/>
                    </a:lnTo>
                    <a:lnTo>
                      <a:pt x="0" y="2699"/>
                    </a:lnTo>
                    <a:lnTo>
                      <a:pt x="308" y="2699"/>
                    </a:lnTo>
                    <a:lnTo>
                      <a:pt x="308" y="2506"/>
                    </a:lnTo>
                    <a:close/>
                    <a:moveTo>
                      <a:pt x="308" y="2199"/>
                    </a:moveTo>
                    <a:lnTo>
                      <a:pt x="0" y="2199"/>
                    </a:lnTo>
                    <a:lnTo>
                      <a:pt x="0" y="2505"/>
                    </a:lnTo>
                    <a:lnTo>
                      <a:pt x="308" y="2505"/>
                    </a:lnTo>
                    <a:lnTo>
                      <a:pt x="308" y="2199"/>
                    </a:lnTo>
                    <a:close/>
                    <a:moveTo>
                      <a:pt x="308" y="2004"/>
                    </a:moveTo>
                    <a:lnTo>
                      <a:pt x="0" y="2004"/>
                    </a:lnTo>
                    <a:lnTo>
                      <a:pt x="0" y="2198"/>
                    </a:lnTo>
                    <a:lnTo>
                      <a:pt x="308" y="2198"/>
                    </a:lnTo>
                    <a:lnTo>
                      <a:pt x="308" y="2004"/>
                    </a:lnTo>
                    <a:close/>
                    <a:moveTo>
                      <a:pt x="308" y="1697"/>
                    </a:moveTo>
                    <a:lnTo>
                      <a:pt x="0" y="1697"/>
                    </a:lnTo>
                    <a:lnTo>
                      <a:pt x="0" y="2003"/>
                    </a:lnTo>
                    <a:lnTo>
                      <a:pt x="308" y="2003"/>
                    </a:lnTo>
                    <a:lnTo>
                      <a:pt x="308" y="1697"/>
                    </a:lnTo>
                    <a:close/>
                    <a:moveTo>
                      <a:pt x="308" y="1503"/>
                    </a:moveTo>
                    <a:lnTo>
                      <a:pt x="0" y="1503"/>
                    </a:lnTo>
                    <a:lnTo>
                      <a:pt x="0" y="1696"/>
                    </a:lnTo>
                    <a:lnTo>
                      <a:pt x="308" y="1696"/>
                    </a:lnTo>
                    <a:lnTo>
                      <a:pt x="308" y="1503"/>
                    </a:lnTo>
                    <a:close/>
                    <a:moveTo>
                      <a:pt x="308" y="1195"/>
                    </a:moveTo>
                    <a:lnTo>
                      <a:pt x="0" y="1195"/>
                    </a:lnTo>
                    <a:lnTo>
                      <a:pt x="0" y="1502"/>
                    </a:lnTo>
                    <a:lnTo>
                      <a:pt x="308" y="1502"/>
                    </a:lnTo>
                    <a:lnTo>
                      <a:pt x="308" y="1195"/>
                    </a:lnTo>
                    <a:close/>
                    <a:moveTo>
                      <a:pt x="308" y="1001"/>
                    </a:moveTo>
                    <a:lnTo>
                      <a:pt x="0" y="1001"/>
                    </a:lnTo>
                    <a:lnTo>
                      <a:pt x="0" y="1194"/>
                    </a:lnTo>
                    <a:lnTo>
                      <a:pt x="308" y="1194"/>
                    </a:lnTo>
                    <a:lnTo>
                      <a:pt x="308" y="1001"/>
                    </a:lnTo>
                    <a:close/>
                    <a:moveTo>
                      <a:pt x="308" y="694"/>
                    </a:moveTo>
                    <a:lnTo>
                      <a:pt x="0" y="694"/>
                    </a:lnTo>
                    <a:lnTo>
                      <a:pt x="0" y="1000"/>
                    </a:lnTo>
                    <a:lnTo>
                      <a:pt x="308" y="1000"/>
                    </a:lnTo>
                    <a:lnTo>
                      <a:pt x="308" y="694"/>
                    </a:lnTo>
                    <a:close/>
                    <a:moveTo>
                      <a:pt x="308" y="499"/>
                    </a:moveTo>
                    <a:lnTo>
                      <a:pt x="0" y="499"/>
                    </a:lnTo>
                    <a:lnTo>
                      <a:pt x="0" y="693"/>
                    </a:lnTo>
                    <a:lnTo>
                      <a:pt x="308" y="693"/>
                    </a:lnTo>
                    <a:lnTo>
                      <a:pt x="308" y="499"/>
                    </a:lnTo>
                    <a:close/>
                    <a:moveTo>
                      <a:pt x="308" y="192"/>
                    </a:moveTo>
                    <a:lnTo>
                      <a:pt x="0" y="192"/>
                    </a:lnTo>
                    <a:lnTo>
                      <a:pt x="0" y="498"/>
                    </a:lnTo>
                    <a:lnTo>
                      <a:pt x="308" y="498"/>
                    </a:lnTo>
                    <a:lnTo>
                      <a:pt x="308" y="192"/>
                    </a:lnTo>
                    <a:close/>
                    <a:moveTo>
                      <a:pt x="308" y="0"/>
                    </a:moveTo>
                    <a:lnTo>
                      <a:pt x="0" y="0"/>
                    </a:lnTo>
                    <a:lnTo>
                      <a:pt x="0" y="191"/>
                    </a:lnTo>
                    <a:lnTo>
                      <a:pt x="308" y="191"/>
                    </a:lnTo>
                    <a:lnTo>
                      <a:pt x="308" y="0"/>
                    </a:lnTo>
                    <a:close/>
                  </a:path>
                </a:pathLst>
              </a:custGeom>
              <a:solidFill>
                <a:srgbClr val="FFE5FF">
                  <a:alpha val="31372"/>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79" name="Google Shape;779;p53"/>
              <p:cNvSpPr/>
              <p:nvPr/>
            </p:nvSpPr>
            <p:spPr>
              <a:xfrm>
                <a:off x="2150" y="310"/>
                <a:ext cx="308" cy="2699"/>
              </a:xfrm>
              <a:custGeom>
                <a:rect b="b" l="l" r="r" t="t"/>
                <a:pathLst>
                  <a:path extrusionOk="0" h="2699" w="308">
                    <a:moveTo>
                      <a:pt x="308" y="2506"/>
                    </a:moveTo>
                    <a:lnTo>
                      <a:pt x="0" y="2506"/>
                    </a:lnTo>
                    <a:lnTo>
                      <a:pt x="0" y="2699"/>
                    </a:lnTo>
                    <a:lnTo>
                      <a:pt x="308" y="2699"/>
                    </a:lnTo>
                    <a:lnTo>
                      <a:pt x="308" y="2506"/>
                    </a:lnTo>
                    <a:moveTo>
                      <a:pt x="308" y="2199"/>
                    </a:moveTo>
                    <a:lnTo>
                      <a:pt x="0" y="2199"/>
                    </a:lnTo>
                    <a:lnTo>
                      <a:pt x="0" y="2505"/>
                    </a:lnTo>
                    <a:lnTo>
                      <a:pt x="308" y="2505"/>
                    </a:lnTo>
                    <a:lnTo>
                      <a:pt x="308" y="2199"/>
                    </a:lnTo>
                    <a:moveTo>
                      <a:pt x="308" y="2004"/>
                    </a:moveTo>
                    <a:lnTo>
                      <a:pt x="0" y="2004"/>
                    </a:lnTo>
                    <a:lnTo>
                      <a:pt x="0" y="2198"/>
                    </a:lnTo>
                    <a:lnTo>
                      <a:pt x="308" y="2198"/>
                    </a:lnTo>
                    <a:lnTo>
                      <a:pt x="308" y="2004"/>
                    </a:lnTo>
                    <a:moveTo>
                      <a:pt x="308" y="1697"/>
                    </a:moveTo>
                    <a:lnTo>
                      <a:pt x="0" y="1697"/>
                    </a:lnTo>
                    <a:lnTo>
                      <a:pt x="0" y="2003"/>
                    </a:lnTo>
                    <a:lnTo>
                      <a:pt x="308" y="2003"/>
                    </a:lnTo>
                    <a:lnTo>
                      <a:pt x="308" y="1697"/>
                    </a:lnTo>
                    <a:moveTo>
                      <a:pt x="308" y="1503"/>
                    </a:moveTo>
                    <a:lnTo>
                      <a:pt x="0" y="1503"/>
                    </a:lnTo>
                    <a:lnTo>
                      <a:pt x="0" y="1696"/>
                    </a:lnTo>
                    <a:lnTo>
                      <a:pt x="308" y="1696"/>
                    </a:lnTo>
                    <a:lnTo>
                      <a:pt x="308" y="1503"/>
                    </a:lnTo>
                    <a:moveTo>
                      <a:pt x="308" y="1195"/>
                    </a:moveTo>
                    <a:lnTo>
                      <a:pt x="0" y="1195"/>
                    </a:lnTo>
                    <a:lnTo>
                      <a:pt x="0" y="1502"/>
                    </a:lnTo>
                    <a:lnTo>
                      <a:pt x="308" y="1502"/>
                    </a:lnTo>
                    <a:lnTo>
                      <a:pt x="308" y="1195"/>
                    </a:lnTo>
                    <a:moveTo>
                      <a:pt x="308" y="1001"/>
                    </a:moveTo>
                    <a:lnTo>
                      <a:pt x="0" y="1001"/>
                    </a:lnTo>
                    <a:lnTo>
                      <a:pt x="0" y="1194"/>
                    </a:lnTo>
                    <a:lnTo>
                      <a:pt x="308" y="1194"/>
                    </a:lnTo>
                    <a:lnTo>
                      <a:pt x="308" y="1001"/>
                    </a:lnTo>
                    <a:moveTo>
                      <a:pt x="308" y="694"/>
                    </a:moveTo>
                    <a:lnTo>
                      <a:pt x="0" y="694"/>
                    </a:lnTo>
                    <a:lnTo>
                      <a:pt x="0" y="1000"/>
                    </a:lnTo>
                    <a:lnTo>
                      <a:pt x="308" y="1000"/>
                    </a:lnTo>
                    <a:lnTo>
                      <a:pt x="308" y="694"/>
                    </a:lnTo>
                    <a:moveTo>
                      <a:pt x="308" y="499"/>
                    </a:moveTo>
                    <a:lnTo>
                      <a:pt x="0" y="499"/>
                    </a:lnTo>
                    <a:lnTo>
                      <a:pt x="0" y="693"/>
                    </a:lnTo>
                    <a:lnTo>
                      <a:pt x="308" y="693"/>
                    </a:lnTo>
                    <a:lnTo>
                      <a:pt x="308" y="499"/>
                    </a:lnTo>
                    <a:moveTo>
                      <a:pt x="308" y="192"/>
                    </a:moveTo>
                    <a:lnTo>
                      <a:pt x="0" y="192"/>
                    </a:lnTo>
                    <a:lnTo>
                      <a:pt x="0" y="498"/>
                    </a:lnTo>
                    <a:lnTo>
                      <a:pt x="308" y="498"/>
                    </a:lnTo>
                    <a:lnTo>
                      <a:pt x="308" y="192"/>
                    </a:lnTo>
                    <a:moveTo>
                      <a:pt x="308" y="0"/>
                    </a:moveTo>
                    <a:lnTo>
                      <a:pt x="0" y="0"/>
                    </a:lnTo>
                    <a:lnTo>
                      <a:pt x="0" y="191"/>
                    </a:lnTo>
                    <a:lnTo>
                      <a:pt x="308" y="191"/>
                    </a:lnTo>
                    <a:lnTo>
                      <a:pt x="3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80" name="Google Shape;780;p53"/>
              <p:cNvSpPr/>
              <p:nvPr/>
            </p:nvSpPr>
            <p:spPr>
              <a:xfrm>
                <a:off x="2150" y="501"/>
                <a:ext cx="308" cy="308"/>
              </a:xfrm>
              <a:custGeom>
                <a:rect b="b" l="l" r="r" t="t"/>
                <a:pathLst>
                  <a:path extrusionOk="0" h="308" w="308">
                    <a:moveTo>
                      <a:pt x="308" y="307"/>
                    </a:moveTo>
                    <a:lnTo>
                      <a:pt x="0" y="307"/>
                    </a:lnTo>
                    <a:lnTo>
                      <a:pt x="0" y="308"/>
                    </a:lnTo>
                    <a:lnTo>
                      <a:pt x="308" y="308"/>
                    </a:lnTo>
                    <a:lnTo>
                      <a:pt x="308" y="307"/>
                    </a:lnTo>
                    <a:close/>
                    <a:moveTo>
                      <a:pt x="308" y="0"/>
                    </a:moveTo>
                    <a:lnTo>
                      <a:pt x="0" y="0"/>
                    </a:lnTo>
                    <a:lnTo>
                      <a:pt x="0" y="1"/>
                    </a:lnTo>
                    <a:lnTo>
                      <a:pt x="308" y="1"/>
                    </a:lnTo>
                    <a:lnTo>
                      <a:pt x="308"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81" name="Google Shape;781;p53"/>
              <p:cNvSpPr/>
              <p:nvPr/>
            </p:nvSpPr>
            <p:spPr>
              <a:xfrm>
                <a:off x="2150" y="501"/>
                <a:ext cx="308" cy="308"/>
              </a:xfrm>
              <a:custGeom>
                <a:rect b="b" l="l" r="r" t="t"/>
                <a:pathLst>
                  <a:path extrusionOk="0" h="308" w="308">
                    <a:moveTo>
                      <a:pt x="308" y="307"/>
                    </a:moveTo>
                    <a:lnTo>
                      <a:pt x="0" y="307"/>
                    </a:lnTo>
                    <a:lnTo>
                      <a:pt x="0" y="308"/>
                    </a:lnTo>
                    <a:lnTo>
                      <a:pt x="308" y="308"/>
                    </a:lnTo>
                    <a:lnTo>
                      <a:pt x="308" y="307"/>
                    </a:lnTo>
                    <a:moveTo>
                      <a:pt x="308" y="0"/>
                    </a:moveTo>
                    <a:lnTo>
                      <a:pt x="0" y="0"/>
                    </a:lnTo>
                    <a:lnTo>
                      <a:pt x="0" y="1"/>
                    </a:lnTo>
                    <a:lnTo>
                      <a:pt x="308" y="1"/>
                    </a:lnTo>
                    <a:lnTo>
                      <a:pt x="3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82" name="Google Shape;782;p53"/>
              <p:cNvSpPr/>
              <p:nvPr/>
            </p:nvSpPr>
            <p:spPr>
              <a:xfrm>
                <a:off x="2150" y="1003"/>
                <a:ext cx="308" cy="308"/>
              </a:xfrm>
              <a:custGeom>
                <a:rect b="b" l="l" r="r" t="t"/>
                <a:pathLst>
                  <a:path extrusionOk="0" h="308" w="308">
                    <a:moveTo>
                      <a:pt x="308" y="307"/>
                    </a:moveTo>
                    <a:lnTo>
                      <a:pt x="0" y="307"/>
                    </a:lnTo>
                    <a:lnTo>
                      <a:pt x="0" y="308"/>
                    </a:lnTo>
                    <a:lnTo>
                      <a:pt x="308" y="308"/>
                    </a:lnTo>
                    <a:lnTo>
                      <a:pt x="308" y="307"/>
                    </a:lnTo>
                    <a:close/>
                    <a:moveTo>
                      <a:pt x="308" y="0"/>
                    </a:moveTo>
                    <a:lnTo>
                      <a:pt x="0" y="0"/>
                    </a:lnTo>
                    <a:lnTo>
                      <a:pt x="0" y="1"/>
                    </a:lnTo>
                    <a:lnTo>
                      <a:pt x="308" y="1"/>
                    </a:lnTo>
                    <a:lnTo>
                      <a:pt x="308"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83" name="Google Shape;783;p53"/>
              <p:cNvSpPr/>
              <p:nvPr/>
            </p:nvSpPr>
            <p:spPr>
              <a:xfrm>
                <a:off x="2150" y="1003"/>
                <a:ext cx="308" cy="308"/>
              </a:xfrm>
              <a:custGeom>
                <a:rect b="b" l="l" r="r" t="t"/>
                <a:pathLst>
                  <a:path extrusionOk="0" h="308" w="308">
                    <a:moveTo>
                      <a:pt x="308" y="307"/>
                    </a:moveTo>
                    <a:lnTo>
                      <a:pt x="0" y="307"/>
                    </a:lnTo>
                    <a:lnTo>
                      <a:pt x="0" y="308"/>
                    </a:lnTo>
                    <a:lnTo>
                      <a:pt x="308" y="308"/>
                    </a:lnTo>
                    <a:lnTo>
                      <a:pt x="308" y="307"/>
                    </a:lnTo>
                    <a:moveTo>
                      <a:pt x="308" y="0"/>
                    </a:moveTo>
                    <a:lnTo>
                      <a:pt x="0" y="0"/>
                    </a:lnTo>
                    <a:lnTo>
                      <a:pt x="0" y="1"/>
                    </a:lnTo>
                    <a:lnTo>
                      <a:pt x="308" y="1"/>
                    </a:lnTo>
                    <a:lnTo>
                      <a:pt x="3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84" name="Google Shape;784;p53"/>
              <p:cNvSpPr/>
              <p:nvPr/>
            </p:nvSpPr>
            <p:spPr>
              <a:xfrm>
                <a:off x="2150" y="1504"/>
                <a:ext cx="308" cy="309"/>
              </a:xfrm>
              <a:custGeom>
                <a:rect b="b" l="l" r="r" t="t"/>
                <a:pathLst>
                  <a:path extrusionOk="0" h="309" w="308">
                    <a:moveTo>
                      <a:pt x="308" y="308"/>
                    </a:moveTo>
                    <a:lnTo>
                      <a:pt x="0" y="308"/>
                    </a:lnTo>
                    <a:lnTo>
                      <a:pt x="0" y="309"/>
                    </a:lnTo>
                    <a:lnTo>
                      <a:pt x="308" y="309"/>
                    </a:lnTo>
                    <a:lnTo>
                      <a:pt x="308" y="308"/>
                    </a:lnTo>
                    <a:close/>
                    <a:moveTo>
                      <a:pt x="308" y="0"/>
                    </a:moveTo>
                    <a:lnTo>
                      <a:pt x="0" y="0"/>
                    </a:lnTo>
                    <a:lnTo>
                      <a:pt x="0" y="1"/>
                    </a:lnTo>
                    <a:lnTo>
                      <a:pt x="308" y="1"/>
                    </a:lnTo>
                    <a:lnTo>
                      <a:pt x="308"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85" name="Google Shape;785;p53"/>
              <p:cNvSpPr/>
              <p:nvPr/>
            </p:nvSpPr>
            <p:spPr>
              <a:xfrm>
                <a:off x="2150" y="1504"/>
                <a:ext cx="308" cy="309"/>
              </a:xfrm>
              <a:custGeom>
                <a:rect b="b" l="l" r="r" t="t"/>
                <a:pathLst>
                  <a:path extrusionOk="0" h="309" w="308">
                    <a:moveTo>
                      <a:pt x="308" y="308"/>
                    </a:moveTo>
                    <a:lnTo>
                      <a:pt x="0" y="308"/>
                    </a:lnTo>
                    <a:lnTo>
                      <a:pt x="0" y="309"/>
                    </a:lnTo>
                    <a:lnTo>
                      <a:pt x="308" y="309"/>
                    </a:lnTo>
                    <a:lnTo>
                      <a:pt x="308" y="308"/>
                    </a:lnTo>
                    <a:moveTo>
                      <a:pt x="308" y="0"/>
                    </a:moveTo>
                    <a:lnTo>
                      <a:pt x="0" y="0"/>
                    </a:lnTo>
                    <a:lnTo>
                      <a:pt x="0" y="1"/>
                    </a:lnTo>
                    <a:lnTo>
                      <a:pt x="308" y="1"/>
                    </a:lnTo>
                    <a:lnTo>
                      <a:pt x="3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86" name="Google Shape;786;p53"/>
              <p:cNvSpPr/>
              <p:nvPr/>
            </p:nvSpPr>
            <p:spPr>
              <a:xfrm>
                <a:off x="2150" y="2006"/>
                <a:ext cx="308" cy="308"/>
              </a:xfrm>
              <a:custGeom>
                <a:rect b="b" l="l" r="r" t="t"/>
                <a:pathLst>
                  <a:path extrusionOk="0" h="308" w="308">
                    <a:moveTo>
                      <a:pt x="308" y="307"/>
                    </a:moveTo>
                    <a:lnTo>
                      <a:pt x="0" y="307"/>
                    </a:lnTo>
                    <a:lnTo>
                      <a:pt x="0" y="308"/>
                    </a:lnTo>
                    <a:lnTo>
                      <a:pt x="308" y="308"/>
                    </a:lnTo>
                    <a:lnTo>
                      <a:pt x="308" y="307"/>
                    </a:lnTo>
                    <a:close/>
                    <a:moveTo>
                      <a:pt x="308" y="0"/>
                    </a:moveTo>
                    <a:lnTo>
                      <a:pt x="0" y="0"/>
                    </a:lnTo>
                    <a:lnTo>
                      <a:pt x="0" y="1"/>
                    </a:lnTo>
                    <a:lnTo>
                      <a:pt x="308" y="1"/>
                    </a:lnTo>
                    <a:lnTo>
                      <a:pt x="308"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87" name="Google Shape;787;p53"/>
              <p:cNvSpPr/>
              <p:nvPr/>
            </p:nvSpPr>
            <p:spPr>
              <a:xfrm>
                <a:off x="2150" y="2006"/>
                <a:ext cx="308" cy="308"/>
              </a:xfrm>
              <a:custGeom>
                <a:rect b="b" l="l" r="r" t="t"/>
                <a:pathLst>
                  <a:path extrusionOk="0" h="308" w="308">
                    <a:moveTo>
                      <a:pt x="308" y="307"/>
                    </a:moveTo>
                    <a:lnTo>
                      <a:pt x="0" y="307"/>
                    </a:lnTo>
                    <a:lnTo>
                      <a:pt x="0" y="308"/>
                    </a:lnTo>
                    <a:lnTo>
                      <a:pt x="308" y="308"/>
                    </a:lnTo>
                    <a:lnTo>
                      <a:pt x="308" y="307"/>
                    </a:lnTo>
                    <a:moveTo>
                      <a:pt x="308" y="0"/>
                    </a:moveTo>
                    <a:lnTo>
                      <a:pt x="0" y="0"/>
                    </a:lnTo>
                    <a:lnTo>
                      <a:pt x="0" y="1"/>
                    </a:lnTo>
                    <a:lnTo>
                      <a:pt x="308" y="1"/>
                    </a:lnTo>
                    <a:lnTo>
                      <a:pt x="3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88" name="Google Shape;788;p53"/>
              <p:cNvSpPr/>
              <p:nvPr/>
            </p:nvSpPr>
            <p:spPr>
              <a:xfrm>
                <a:off x="2150" y="2508"/>
                <a:ext cx="308" cy="308"/>
              </a:xfrm>
              <a:custGeom>
                <a:rect b="b" l="l" r="r" t="t"/>
                <a:pathLst>
                  <a:path extrusionOk="0" h="308" w="308">
                    <a:moveTo>
                      <a:pt x="308" y="307"/>
                    </a:moveTo>
                    <a:lnTo>
                      <a:pt x="0" y="307"/>
                    </a:lnTo>
                    <a:lnTo>
                      <a:pt x="0" y="308"/>
                    </a:lnTo>
                    <a:lnTo>
                      <a:pt x="308" y="308"/>
                    </a:lnTo>
                    <a:lnTo>
                      <a:pt x="308" y="307"/>
                    </a:lnTo>
                    <a:close/>
                    <a:moveTo>
                      <a:pt x="308" y="0"/>
                    </a:moveTo>
                    <a:lnTo>
                      <a:pt x="0" y="0"/>
                    </a:lnTo>
                    <a:lnTo>
                      <a:pt x="0" y="1"/>
                    </a:lnTo>
                    <a:lnTo>
                      <a:pt x="308" y="1"/>
                    </a:lnTo>
                    <a:lnTo>
                      <a:pt x="308"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89" name="Google Shape;789;p53"/>
              <p:cNvSpPr/>
              <p:nvPr/>
            </p:nvSpPr>
            <p:spPr>
              <a:xfrm>
                <a:off x="2150" y="2508"/>
                <a:ext cx="308" cy="308"/>
              </a:xfrm>
              <a:custGeom>
                <a:rect b="b" l="l" r="r" t="t"/>
                <a:pathLst>
                  <a:path extrusionOk="0" h="308" w="308">
                    <a:moveTo>
                      <a:pt x="308" y="307"/>
                    </a:moveTo>
                    <a:lnTo>
                      <a:pt x="0" y="307"/>
                    </a:lnTo>
                    <a:lnTo>
                      <a:pt x="0" y="308"/>
                    </a:lnTo>
                    <a:lnTo>
                      <a:pt x="308" y="308"/>
                    </a:lnTo>
                    <a:lnTo>
                      <a:pt x="308" y="307"/>
                    </a:lnTo>
                    <a:moveTo>
                      <a:pt x="308" y="0"/>
                    </a:moveTo>
                    <a:lnTo>
                      <a:pt x="0" y="0"/>
                    </a:lnTo>
                    <a:lnTo>
                      <a:pt x="0" y="1"/>
                    </a:lnTo>
                    <a:lnTo>
                      <a:pt x="308" y="1"/>
                    </a:lnTo>
                    <a:lnTo>
                      <a:pt x="3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90" name="Google Shape;790;p53"/>
              <p:cNvSpPr/>
              <p:nvPr/>
            </p:nvSpPr>
            <p:spPr>
              <a:xfrm>
                <a:off x="2150" y="3010"/>
                <a:ext cx="308" cy="693"/>
              </a:xfrm>
              <a:custGeom>
                <a:rect b="b" l="l" r="r" t="t"/>
                <a:pathLst>
                  <a:path extrusionOk="0" h="693" w="308">
                    <a:moveTo>
                      <a:pt x="308" y="502"/>
                    </a:moveTo>
                    <a:lnTo>
                      <a:pt x="0" y="502"/>
                    </a:lnTo>
                    <a:lnTo>
                      <a:pt x="0" y="693"/>
                    </a:lnTo>
                    <a:lnTo>
                      <a:pt x="308" y="693"/>
                    </a:lnTo>
                    <a:lnTo>
                      <a:pt x="308" y="502"/>
                    </a:lnTo>
                    <a:close/>
                    <a:moveTo>
                      <a:pt x="308" y="307"/>
                    </a:moveTo>
                    <a:lnTo>
                      <a:pt x="0" y="307"/>
                    </a:lnTo>
                    <a:lnTo>
                      <a:pt x="0" y="501"/>
                    </a:lnTo>
                    <a:lnTo>
                      <a:pt x="308" y="501"/>
                    </a:lnTo>
                    <a:lnTo>
                      <a:pt x="308" y="307"/>
                    </a:lnTo>
                    <a:close/>
                    <a:moveTo>
                      <a:pt x="308" y="0"/>
                    </a:moveTo>
                    <a:lnTo>
                      <a:pt x="0" y="0"/>
                    </a:lnTo>
                    <a:lnTo>
                      <a:pt x="0" y="306"/>
                    </a:lnTo>
                    <a:lnTo>
                      <a:pt x="308" y="306"/>
                    </a:lnTo>
                    <a:lnTo>
                      <a:pt x="308" y="0"/>
                    </a:lnTo>
                    <a:close/>
                  </a:path>
                </a:pathLst>
              </a:custGeom>
              <a:solidFill>
                <a:srgbClr val="FFE5FF">
                  <a:alpha val="31372"/>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91" name="Google Shape;791;p53"/>
              <p:cNvSpPr/>
              <p:nvPr/>
            </p:nvSpPr>
            <p:spPr>
              <a:xfrm>
                <a:off x="2150" y="3010"/>
                <a:ext cx="308" cy="693"/>
              </a:xfrm>
              <a:custGeom>
                <a:rect b="b" l="l" r="r" t="t"/>
                <a:pathLst>
                  <a:path extrusionOk="0" h="693" w="308">
                    <a:moveTo>
                      <a:pt x="308" y="502"/>
                    </a:moveTo>
                    <a:lnTo>
                      <a:pt x="0" y="502"/>
                    </a:lnTo>
                    <a:lnTo>
                      <a:pt x="0" y="693"/>
                    </a:lnTo>
                    <a:lnTo>
                      <a:pt x="308" y="693"/>
                    </a:lnTo>
                    <a:lnTo>
                      <a:pt x="308" y="502"/>
                    </a:lnTo>
                    <a:moveTo>
                      <a:pt x="308" y="307"/>
                    </a:moveTo>
                    <a:lnTo>
                      <a:pt x="0" y="307"/>
                    </a:lnTo>
                    <a:lnTo>
                      <a:pt x="0" y="501"/>
                    </a:lnTo>
                    <a:lnTo>
                      <a:pt x="308" y="501"/>
                    </a:lnTo>
                    <a:lnTo>
                      <a:pt x="308" y="307"/>
                    </a:lnTo>
                    <a:moveTo>
                      <a:pt x="308" y="0"/>
                    </a:moveTo>
                    <a:lnTo>
                      <a:pt x="0" y="0"/>
                    </a:lnTo>
                    <a:lnTo>
                      <a:pt x="0" y="306"/>
                    </a:lnTo>
                    <a:lnTo>
                      <a:pt x="308" y="306"/>
                    </a:lnTo>
                    <a:lnTo>
                      <a:pt x="3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92" name="Google Shape;792;p53"/>
              <p:cNvSpPr/>
              <p:nvPr/>
            </p:nvSpPr>
            <p:spPr>
              <a:xfrm>
                <a:off x="2150" y="3009"/>
                <a:ext cx="308" cy="308"/>
              </a:xfrm>
              <a:custGeom>
                <a:rect b="b" l="l" r="r" t="t"/>
                <a:pathLst>
                  <a:path extrusionOk="0" h="308" w="308">
                    <a:moveTo>
                      <a:pt x="308" y="307"/>
                    </a:moveTo>
                    <a:lnTo>
                      <a:pt x="0" y="307"/>
                    </a:lnTo>
                    <a:lnTo>
                      <a:pt x="0" y="308"/>
                    </a:lnTo>
                    <a:lnTo>
                      <a:pt x="308" y="308"/>
                    </a:lnTo>
                    <a:lnTo>
                      <a:pt x="308" y="307"/>
                    </a:lnTo>
                    <a:close/>
                    <a:moveTo>
                      <a:pt x="308" y="0"/>
                    </a:moveTo>
                    <a:lnTo>
                      <a:pt x="0" y="0"/>
                    </a:lnTo>
                    <a:lnTo>
                      <a:pt x="0" y="1"/>
                    </a:lnTo>
                    <a:lnTo>
                      <a:pt x="308" y="1"/>
                    </a:lnTo>
                    <a:lnTo>
                      <a:pt x="308"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93" name="Google Shape;793;p53"/>
              <p:cNvSpPr/>
              <p:nvPr/>
            </p:nvSpPr>
            <p:spPr>
              <a:xfrm>
                <a:off x="2150" y="3009"/>
                <a:ext cx="308" cy="308"/>
              </a:xfrm>
              <a:custGeom>
                <a:rect b="b" l="l" r="r" t="t"/>
                <a:pathLst>
                  <a:path extrusionOk="0" h="308" w="308">
                    <a:moveTo>
                      <a:pt x="308" y="307"/>
                    </a:moveTo>
                    <a:lnTo>
                      <a:pt x="0" y="307"/>
                    </a:lnTo>
                    <a:lnTo>
                      <a:pt x="0" y="308"/>
                    </a:lnTo>
                    <a:lnTo>
                      <a:pt x="308" y="308"/>
                    </a:lnTo>
                    <a:lnTo>
                      <a:pt x="308" y="307"/>
                    </a:lnTo>
                    <a:moveTo>
                      <a:pt x="308" y="0"/>
                    </a:moveTo>
                    <a:lnTo>
                      <a:pt x="0" y="0"/>
                    </a:lnTo>
                    <a:lnTo>
                      <a:pt x="0" y="1"/>
                    </a:lnTo>
                    <a:lnTo>
                      <a:pt x="308" y="1"/>
                    </a:lnTo>
                    <a:lnTo>
                      <a:pt x="3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94" name="Google Shape;794;p53"/>
              <p:cNvSpPr/>
              <p:nvPr/>
            </p:nvSpPr>
            <p:spPr>
              <a:xfrm>
                <a:off x="2150" y="307"/>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95" name="Google Shape;795;p53"/>
              <p:cNvSpPr/>
              <p:nvPr/>
            </p:nvSpPr>
            <p:spPr>
              <a:xfrm>
                <a:off x="2150" y="307"/>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96" name="Google Shape;796;p53"/>
              <p:cNvSpPr/>
              <p:nvPr/>
            </p:nvSpPr>
            <p:spPr>
              <a:xfrm>
                <a:off x="2150" y="3511"/>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97" name="Google Shape;797;p53"/>
              <p:cNvSpPr/>
              <p:nvPr/>
            </p:nvSpPr>
            <p:spPr>
              <a:xfrm>
                <a:off x="2150" y="3511"/>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98" name="Google Shape;798;p53"/>
              <p:cNvSpPr/>
              <p:nvPr/>
            </p:nvSpPr>
            <p:spPr>
              <a:xfrm>
                <a:off x="2150" y="3703"/>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799" name="Google Shape;799;p53"/>
              <p:cNvSpPr/>
              <p:nvPr/>
            </p:nvSpPr>
            <p:spPr>
              <a:xfrm>
                <a:off x="2150" y="3703"/>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00" name="Google Shape;800;p53"/>
              <p:cNvSpPr/>
              <p:nvPr/>
            </p:nvSpPr>
            <p:spPr>
              <a:xfrm>
                <a:off x="2765" y="310"/>
                <a:ext cx="307" cy="2699"/>
              </a:xfrm>
              <a:custGeom>
                <a:rect b="b" l="l" r="r" t="t"/>
                <a:pathLst>
                  <a:path extrusionOk="0" h="2699" w="307">
                    <a:moveTo>
                      <a:pt x="307" y="2506"/>
                    </a:moveTo>
                    <a:lnTo>
                      <a:pt x="0" y="2506"/>
                    </a:lnTo>
                    <a:lnTo>
                      <a:pt x="0" y="2699"/>
                    </a:lnTo>
                    <a:lnTo>
                      <a:pt x="307" y="2699"/>
                    </a:lnTo>
                    <a:lnTo>
                      <a:pt x="307" y="2506"/>
                    </a:lnTo>
                    <a:close/>
                    <a:moveTo>
                      <a:pt x="307" y="2199"/>
                    </a:moveTo>
                    <a:lnTo>
                      <a:pt x="0" y="2199"/>
                    </a:lnTo>
                    <a:lnTo>
                      <a:pt x="0" y="2505"/>
                    </a:lnTo>
                    <a:lnTo>
                      <a:pt x="307" y="2505"/>
                    </a:lnTo>
                    <a:lnTo>
                      <a:pt x="307" y="2199"/>
                    </a:lnTo>
                    <a:close/>
                    <a:moveTo>
                      <a:pt x="307" y="2004"/>
                    </a:moveTo>
                    <a:lnTo>
                      <a:pt x="0" y="2004"/>
                    </a:lnTo>
                    <a:lnTo>
                      <a:pt x="0" y="2198"/>
                    </a:lnTo>
                    <a:lnTo>
                      <a:pt x="307" y="2198"/>
                    </a:lnTo>
                    <a:lnTo>
                      <a:pt x="307" y="2004"/>
                    </a:lnTo>
                    <a:close/>
                    <a:moveTo>
                      <a:pt x="307" y="1697"/>
                    </a:moveTo>
                    <a:lnTo>
                      <a:pt x="0" y="1697"/>
                    </a:lnTo>
                    <a:lnTo>
                      <a:pt x="0" y="2003"/>
                    </a:lnTo>
                    <a:lnTo>
                      <a:pt x="307" y="2003"/>
                    </a:lnTo>
                    <a:lnTo>
                      <a:pt x="307" y="1697"/>
                    </a:lnTo>
                    <a:close/>
                    <a:moveTo>
                      <a:pt x="307" y="1503"/>
                    </a:moveTo>
                    <a:lnTo>
                      <a:pt x="0" y="1503"/>
                    </a:lnTo>
                    <a:lnTo>
                      <a:pt x="0" y="1696"/>
                    </a:lnTo>
                    <a:lnTo>
                      <a:pt x="307" y="1696"/>
                    </a:lnTo>
                    <a:lnTo>
                      <a:pt x="307" y="1503"/>
                    </a:lnTo>
                    <a:close/>
                    <a:moveTo>
                      <a:pt x="307" y="1195"/>
                    </a:moveTo>
                    <a:lnTo>
                      <a:pt x="0" y="1195"/>
                    </a:lnTo>
                    <a:lnTo>
                      <a:pt x="0" y="1502"/>
                    </a:lnTo>
                    <a:lnTo>
                      <a:pt x="307" y="1502"/>
                    </a:lnTo>
                    <a:lnTo>
                      <a:pt x="307" y="1195"/>
                    </a:lnTo>
                    <a:close/>
                    <a:moveTo>
                      <a:pt x="307" y="1001"/>
                    </a:moveTo>
                    <a:lnTo>
                      <a:pt x="0" y="1001"/>
                    </a:lnTo>
                    <a:lnTo>
                      <a:pt x="0" y="1194"/>
                    </a:lnTo>
                    <a:lnTo>
                      <a:pt x="307" y="1194"/>
                    </a:lnTo>
                    <a:lnTo>
                      <a:pt x="307" y="1001"/>
                    </a:lnTo>
                    <a:close/>
                    <a:moveTo>
                      <a:pt x="307" y="694"/>
                    </a:moveTo>
                    <a:lnTo>
                      <a:pt x="0" y="694"/>
                    </a:lnTo>
                    <a:lnTo>
                      <a:pt x="0" y="1000"/>
                    </a:lnTo>
                    <a:lnTo>
                      <a:pt x="307" y="1000"/>
                    </a:lnTo>
                    <a:lnTo>
                      <a:pt x="307" y="694"/>
                    </a:lnTo>
                    <a:close/>
                    <a:moveTo>
                      <a:pt x="307" y="499"/>
                    </a:moveTo>
                    <a:lnTo>
                      <a:pt x="0" y="499"/>
                    </a:lnTo>
                    <a:lnTo>
                      <a:pt x="0" y="693"/>
                    </a:lnTo>
                    <a:lnTo>
                      <a:pt x="307" y="693"/>
                    </a:lnTo>
                    <a:lnTo>
                      <a:pt x="307" y="499"/>
                    </a:lnTo>
                    <a:close/>
                    <a:moveTo>
                      <a:pt x="307" y="192"/>
                    </a:moveTo>
                    <a:lnTo>
                      <a:pt x="0" y="192"/>
                    </a:lnTo>
                    <a:lnTo>
                      <a:pt x="0" y="498"/>
                    </a:lnTo>
                    <a:lnTo>
                      <a:pt x="307" y="498"/>
                    </a:lnTo>
                    <a:lnTo>
                      <a:pt x="307" y="192"/>
                    </a:lnTo>
                    <a:close/>
                    <a:moveTo>
                      <a:pt x="307" y="0"/>
                    </a:moveTo>
                    <a:lnTo>
                      <a:pt x="0" y="0"/>
                    </a:lnTo>
                    <a:lnTo>
                      <a:pt x="0" y="191"/>
                    </a:lnTo>
                    <a:lnTo>
                      <a:pt x="307" y="191"/>
                    </a:lnTo>
                    <a:lnTo>
                      <a:pt x="307" y="0"/>
                    </a:lnTo>
                    <a:close/>
                  </a:path>
                </a:pathLst>
              </a:custGeom>
              <a:solidFill>
                <a:srgbClr val="FFE5FF">
                  <a:alpha val="31372"/>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01" name="Google Shape;801;p53"/>
              <p:cNvSpPr/>
              <p:nvPr/>
            </p:nvSpPr>
            <p:spPr>
              <a:xfrm>
                <a:off x="2765" y="310"/>
                <a:ext cx="307" cy="2699"/>
              </a:xfrm>
              <a:custGeom>
                <a:rect b="b" l="l" r="r" t="t"/>
                <a:pathLst>
                  <a:path extrusionOk="0" h="2699" w="307">
                    <a:moveTo>
                      <a:pt x="307" y="2506"/>
                    </a:moveTo>
                    <a:lnTo>
                      <a:pt x="0" y="2506"/>
                    </a:lnTo>
                    <a:lnTo>
                      <a:pt x="0" y="2699"/>
                    </a:lnTo>
                    <a:lnTo>
                      <a:pt x="307" y="2699"/>
                    </a:lnTo>
                    <a:lnTo>
                      <a:pt x="307" y="2506"/>
                    </a:lnTo>
                    <a:moveTo>
                      <a:pt x="307" y="2199"/>
                    </a:moveTo>
                    <a:lnTo>
                      <a:pt x="0" y="2199"/>
                    </a:lnTo>
                    <a:lnTo>
                      <a:pt x="0" y="2505"/>
                    </a:lnTo>
                    <a:lnTo>
                      <a:pt x="307" y="2505"/>
                    </a:lnTo>
                    <a:lnTo>
                      <a:pt x="307" y="2199"/>
                    </a:lnTo>
                    <a:moveTo>
                      <a:pt x="307" y="2004"/>
                    </a:moveTo>
                    <a:lnTo>
                      <a:pt x="0" y="2004"/>
                    </a:lnTo>
                    <a:lnTo>
                      <a:pt x="0" y="2198"/>
                    </a:lnTo>
                    <a:lnTo>
                      <a:pt x="307" y="2198"/>
                    </a:lnTo>
                    <a:lnTo>
                      <a:pt x="307" y="2004"/>
                    </a:lnTo>
                    <a:moveTo>
                      <a:pt x="307" y="1697"/>
                    </a:moveTo>
                    <a:lnTo>
                      <a:pt x="0" y="1697"/>
                    </a:lnTo>
                    <a:lnTo>
                      <a:pt x="0" y="2003"/>
                    </a:lnTo>
                    <a:lnTo>
                      <a:pt x="307" y="2003"/>
                    </a:lnTo>
                    <a:lnTo>
                      <a:pt x="307" y="1697"/>
                    </a:lnTo>
                    <a:moveTo>
                      <a:pt x="307" y="1503"/>
                    </a:moveTo>
                    <a:lnTo>
                      <a:pt x="0" y="1503"/>
                    </a:lnTo>
                    <a:lnTo>
                      <a:pt x="0" y="1696"/>
                    </a:lnTo>
                    <a:lnTo>
                      <a:pt x="307" y="1696"/>
                    </a:lnTo>
                    <a:lnTo>
                      <a:pt x="307" y="1503"/>
                    </a:lnTo>
                    <a:moveTo>
                      <a:pt x="307" y="1195"/>
                    </a:moveTo>
                    <a:lnTo>
                      <a:pt x="0" y="1195"/>
                    </a:lnTo>
                    <a:lnTo>
                      <a:pt x="0" y="1502"/>
                    </a:lnTo>
                    <a:lnTo>
                      <a:pt x="307" y="1502"/>
                    </a:lnTo>
                    <a:lnTo>
                      <a:pt x="307" y="1195"/>
                    </a:lnTo>
                    <a:moveTo>
                      <a:pt x="307" y="1001"/>
                    </a:moveTo>
                    <a:lnTo>
                      <a:pt x="0" y="1001"/>
                    </a:lnTo>
                    <a:lnTo>
                      <a:pt x="0" y="1194"/>
                    </a:lnTo>
                    <a:lnTo>
                      <a:pt x="307" y="1194"/>
                    </a:lnTo>
                    <a:lnTo>
                      <a:pt x="307" y="1001"/>
                    </a:lnTo>
                    <a:moveTo>
                      <a:pt x="307" y="694"/>
                    </a:moveTo>
                    <a:lnTo>
                      <a:pt x="0" y="694"/>
                    </a:lnTo>
                    <a:lnTo>
                      <a:pt x="0" y="1000"/>
                    </a:lnTo>
                    <a:lnTo>
                      <a:pt x="307" y="1000"/>
                    </a:lnTo>
                    <a:lnTo>
                      <a:pt x="307" y="694"/>
                    </a:lnTo>
                    <a:moveTo>
                      <a:pt x="307" y="499"/>
                    </a:moveTo>
                    <a:lnTo>
                      <a:pt x="0" y="499"/>
                    </a:lnTo>
                    <a:lnTo>
                      <a:pt x="0" y="693"/>
                    </a:lnTo>
                    <a:lnTo>
                      <a:pt x="307" y="693"/>
                    </a:lnTo>
                    <a:lnTo>
                      <a:pt x="307" y="499"/>
                    </a:lnTo>
                    <a:moveTo>
                      <a:pt x="307" y="192"/>
                    </a:moveTo>
                    <a:lnTo>
                      <a:pt x="0" y="192"/>
                    </a:lnTo>
                    <a:lnTo>
                      <a:pt x="0" y="498"/>
                    </a:lnTo>
                    <a:lnTo>
                      <a:pt x="307" y="498"/>
                    </a:lnTo>
                    <a:lnTo>
                      <a:pt x="307" y="192"/>
                    </a:lnTo>
                    <a:moveTo>
                      <a:pt x="307" y="0"/>
                    </a:moveTo>
                    <a:lnTo>
                      <a:pt x="0" y="0"/>
                    </a:lnTo>
                    <a:lnTo>
                      <a:pt x="0" y="191"/>
                    </a:lnTo>
                    <a:lnTo>
                      <a:pt x="307" y="19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02" name="Google Shape;802;p53"/>
              <p:cNvSpPr/>
              <p:nvPr/>
            </p:nvSpPr>
            <p:spPr>
              <a:xfrm>
                <a:off x="2765" y="501"/>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03" name="Google Shape;803;p53"/>
              <p:cNvSpPr/>
              <p:nvPr/>
            </p:nvSpPr>
            <p:spPr>
              <a:xfrm>
                <a:off x="2765" y="501"/>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04" name="Google Shape;804;p53"/>
              <p:cNvSpPr/>
              <p:nvPr/>
            </p:nvSpPr>
            <p:spPr>
              <a:xfrm>
                <a:off x="2765" y="1003"/>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05" name="Google Shape;805;p53"/>
              <p:cNvSpPr/>
              <p:nvPr/>
            </p:nvSpPr>
            <p:spPr>
              <a:xfrm>
                <a:off x="2765" y="1003"/>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06" name="Google Shape;806;p53"/>
              <p:cNvSpPr/>
              <p:nvPr/>
            </p:nvSpPr>
            <p:spPr>
              <a:xfrm>
                <a:off x="2765" y="1504"/>
                <a:ext cx="307" cy="309"/>
              </a:xfrm>
              <a:custGeom>
                <a:rect b="b" l="l" r="r" t="t"/>
                <a:pathLst>
                  <a:path extrusionOk="0" h="309" w="307">
                    <a:moveTo>
                      <a:pt x="307" y="308"/>
                    </a:moveTo>
                    <a:lnTo>
                      <a:pt x="0" y="308"/>
                    </a:lnTo>
                    <a:lnTo>
                      <a:pt x="0" y="309"/>
                    </a:lnTo>
                    <a:lnTo>
                      <a:pt x="307" y="309"/>
                    </a:lnTo>
                    <a:lnTo>
                      <a:pt x="307" y="308"/>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07" name="Google Shape;807;p53"/>
              <p:cNvSpPr/>
              <p:nvPr/>
            </p:nvSpPr>
            <p:spPr>
              <a:xfrm>
                <a:off x="2765" y="1504"/>
                <a:ext cx="307" cy="309"/>
              </a:xfrm>
              <a:custGeom>
                <a:rect b="b" l="l" r="r" t="t"/>
                <a:pathLst>
                  <a:path extrusionOk="0" h="309" w="307">
                    <a:moveTo>
                      <a:pt x="307" y="308"/>
                    </a:moveTo>
                    <a:lnTo>
                      <a:pt x="0" y="308"/>
                    </a:lnTo>
                    <a:lnTo>
                      <a:pt x="0" y="309"/>
                    </a:lnTo>
                    <a:lnTo>
                      <a:pt x="307" y="309"/>
                    </a:lnTo>
                    <a:lnTo>
                      <a:pt x="307" y="308"/>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08" name="Google Shape;808;p53"/>
              <p:cNvSpPr/>
              <p:nvPr/>
            </p:nvSpPr>
            <p:spPr>
              <a:xfrm>
                <a:off x="2765" y="2006"/>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09" name="Google Shape;809;p53"/>
              <p:cNvSpPr/>
              <p:nvPr/>
            </p:nvSpPr>
            <p:spPr>
              <a:xfrm>
                <a:off x="2765" y="2006"/>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10" name="Google Shape;810;p53"/>
              <p:cNvSpPr/>
              <p:nvPr/>
            </p:nvSpPr>
            <p:spPr>
              <a:xfrm>
                <a:off x="2765" y="2508"/>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11" name="Google Shape;811;p53"/>
              <p:cNvSpPr/>
              <p:nvPr/>
            </p:nvSpPr>
            <p:spPr>
              <a:xfrm>
                <a:off x="2765" y="2508"/>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12" name="Google Shape;812;p53"/>
              <p:cNvSpPr/>
              <p:nvPr/>
            </p:nvSpPr>
            <p:spPr>
              <a:xfrm>
                <a:off x="2765" y="3010"/>
                <a:ext cx="307" cy="693"/>
              </a:xfrm>
              <a:custGeom>
                <a:rect b="b" l="l" r="r" t="t"/>
                <a:pathLst>
                  <a:path extrusionOk="0" h="693" w="307">
                    <a:moveTo>
                      <a:pt x="307" y="502"/>
                    </a:moveTo>
                    <a:lnTo>
                      <a:pt x="0" y="502"/>
                    </a:lnTo>
                    <a:lnTo>
                      <a:pt x="0" y="693"/>
                    </a:lnTo>
                    <a:lnTo>
                      <a:pt x="307" y="693"/>
                    </a:lnTo>
                    <a:lnTo>
                      <a:pt x="307" y="502"/>
                    </a:lnTo>
                    <a:close/>
                    <a:moveTo>
                      <a:pt x="307" y="307"/>
                    </a:moveTo>
                    <a:lnTo>
                      <a:pt x="0" y="307"/>
                    </a:lnTo>
                    <a:lnTo>
                      <a:pt x="0" y="501"/>
                    </a:lnTo>
                    <a:lnTo>
                      <a:pt x="307" y="501"/>
                    </a:lnTo>
                    <a:lnTo>
                      <a:pt x="307" y="307"/>
                    </a:lnTo>
                    <a:close/>
                    <a:moveTo>
                      <a:pt x="307" y="0"/>
                    </a:moveTo>
                    <a:lnTo>
                      <a:pt x="0" y="0"/>
                    </a:lnTo>
                    <a:lnTo>
                      <a:pt x="0" y="306"/>
                    </a:lnTo>
                    <a:lnTo>
                      <a:pt x="307" y="306"/>
                    </a:lnTo>
                    <a:lnTo>
                      <a:pt x="307" y="0"/>
                    </a:lnTo>
                    <a:close/>
                  </a:path>
                </a:pathLst>
              </a:custGeom>
              <a:solidFill>
                <a:srgbClr val="FFE5FF">
                  <a:alpha val="31372"/>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13" name="Google Shape;813;p53"/>
              <p:cNvSpPr/>
              <p:nvPr/>
            </p:nvSpPr>
            <p:spPr>
              <a:xfrm>
                <a:off x="2765" y="3010"/>
                <a:ext cx="307" cy="693"/>
              </a:xfrm>
              <a:custGeom>
                <a:rect b="b" l="l" r="r" t="t"/>
                <a:pathLst>
                  <a:path extrusionOk="0" h="693" w="307">
                    <a:moveTo>
                      <a:pt x="307" y="502"/>
                    </a:moveTo>
                    <a:lnTo>
                      <a:pt x="0" y="502"/>
                    </a:lnTo>
                    <a:lnTo>
                      <a:pt x="0" y="693"/>
                    </a:lnTo>
                    <a:lnTo>
                      <a:pt x="307" y="693"/>
                    </a:lnTo>
                    <a:lnTo>
                      <a:pt x="307" y="502"/>
                    </a:lnTo>
                    <a:moveTo>
                      <a:pt x="307" y="307"/>
                    </a:moveTo>
                    <a:lnTo>
                      <a:pt x="0" y="307"/>
                    </a:lnTo>
                    <a:lnTo>
                      <a:pt x="0" y="501"/>
                    </a:lnTo>
                    <a:lnTo>
                      <a:pt x="307" y="501"/>
                    </a:lnTo>
                    <a:lnTo>
                      <a:pt x="307" y="307"/>
                    </a:lnTo>
                    <a:moveTo>
                      <a:pt x="307" y="0"/>
                    </a:moveTo>
                    <a:lnTo>
                      <a:pt x="0" y="0"/>
                    </a:lnTo>
                    <a:lnTo>
                      <a:pt x="0" y="306"/>
                    </a:lnTo>
                    <a:lnTo>
                      <a:pt x="307" y="306"/>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14" name="Google Shape;814;p53"/>
              <p:cNvSpPr/>
              <p:nvPr/>
            </p:nvSpPr>
            <p:spPr>
              <a:xfrm>
                <a:off x="2765" y="3009"/>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15" name="Google Shape;815;p53"/>
              <p:cNvSpPr/>
              <p:nvPr/>
            </p:nvSpPr>
            <p:spPr>
              <a:xfrm>
                <a:off x="2765" y="3009"/>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16" name="Google Shape;816;p53"/>
              <p:cNvSpPr/>
              <p:nvPr/>
            </p:nvSpPr>
            <p:spPr>
              <a:xfrm>
                <a:off x="2765" y="307"/>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17" name="Google Shape;817;p53"/>
              <p:cNvSpPr/>
              <p:nvPr/>
            </p:nvSpPr>
            <p:spPr>
              <a:xfrm>
                <a:off x="2765" y="307"/>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18" name="Google Shape;818;p53"/>
              <p:cNvSpPr/>
              <p:nvPr/>
            </p:nvSpPr>
            <p:spPr>
              <a:xfrm>
                <a:off x="2765" y="3511"/>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19" name="Google Shape;819;p53"/>
              <p:cNvSpPr/>
              <p:nvPr/>
            </p:nvSpPr>
            <p:spPr>
              <a:xfrm>
                <a:off x="2765" y="3511"/>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20" name="Google Shape;820;p53"/>
              <p:cNvSpPr/>
              <p:nvPr/>
            </p:nvSpPr>
            <p:spPr>
              <a:xfrm>
                <a:off x="2765" y="3703"/>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21" name="Google Shape;821;p53"/>
              <p:cNvSpPr/>
              <p:nvPr/>
            </p:nvSpPr>
            <p:spPr>
              <a:xfrm>
                <a:off x="2765" y="3703"/>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22" name="Google Shape;822;p53"/>
              <p:cNvSpPr/>
              <p:nvPr/>
            </p:nvSpPr>
            <p:spPr>
              <a:xfrm>
                <a:off x="3379" y="310"/>
                <a:ext cx="307" cy="2699"/>
              </a:xfrm>
              <a:custGeom>
                <a:rect b="b" l="l" r="r" t="t"/>
                <a:pathLst>
                  <a:path extrusionOk="0" h="2699" w="307">
                    <a:moveTo>
                      <a:pt x="307" y="2506"/>
                    </a:moveTo>
                    <a:lnTo>
                      <a:pt x="0" y="2506"/>
                    </a:lnTo>
                    <a:lnTo>
                      <a:pt x="0" y="2699"/>
                    </a:lnTo>
                    <a:lnTo>
                      <a:pt x="307" y="2699"/>
                    </a:lnTo>
                    <a:lnTo>
                      <a:pt x="307" y="2506"/>
                    </a:lnTo>
                    <a:close/>
                    <a:moveTo>
                      <a:pt x="307" y="2199"/>
                    </a:moveTo>
                    <a:lnTo>
                      <a:pt x="0" y="2199"/>
                    </a:lnTo>
                    <a:lnTo>
                      <a:pt x="0" y="2505"/>
                    </a:lnTo>
                    <a:lnTo>
                      <a:pt x="307" y="2505"/>
                    </a:lnTo>
                    <a:lnTo>
                      <a:pt x="307" y="2199"/>
                    </a:lnTo>
                    <a:close/>
                    <a:moveTo>
                      <a:pt x="307" y="2004"/>
                    </a:moveTo>
                    <a:lnTo>
                      <a:pt x="0" y="2004"/>
                    </a:lnTo>
                    <a:lnTo>
                      <a:pt x="0" y="2198"/>
                    </a:lnTo>
                    <a:lnTo>
                      <a:pt x="307" y="2198"/>
                    </a:lnTo>
                    <a:lnTo>
                      <a:pt x="307" y="2004"/>
                    </a:lnTo>
                    <a:close/>
                    <a:moveTo>
                      <a:pt x="307" y="1697"/>
                    </a:moveTo>
                    <a:lnTo>
                      <a:pt x="0" y="1697"/>
                    </a:lnTo>
                    <a:lnTo>
                      <a:pt x="0" y="2003"/>
                    </a:lnTo>
                    <a:lnTo>
                      <a:pt x="307" y="2003"/>
                    </a:lnTo>
                    <a:lnTo>
                      <a:pt x="307" y="1697"/>
                    </a:lnTo>
                    <a:close/>
                    <a:moveTo>
                      <a:pt x="307" y="1503"/>
                    </a:moveTo>
                    <a:lnTo>
                      <a:pt x="0" y="1503"/>
                    </a:lnTo>
                    <a:lnTo>
                      <a:pt x="0" y="1696"/>
                    </a:lnTo>
                    <a:lnTo>
                      <a:pt x="307" y="1696"/>
                    </a:lnTo>
                    <a:lnTo>
                      <a:pt x="307" y="1503"/>
                    </a:lnTo>
                    <a:close/>
                    <a:moveTo>
                      <a:pt x="307" y="1195"/>
                    </a:moveTo>
                    <a:lnTo>
                      <a:pt x="0" y="1195"/>
                    </a:lnTo>
                    <a:lnTo>
                      <a:pt x="0" y="1502"/>
                    </a:lnTo>
                    <a:lnTo>
                      <a:pt x="307" y="1502"/>
                    </a:lnTo>
                    <a:lnTo>
                      <a:pt x="307" y="1195"/>
                    </a:lnTo>
                    <a:close/>
                    <a:moveTo>
                      <a:pt x="307" y="1001"/>
                    </a:moveTo>
                    <a:lnTo>
                      <a:pt x="0" y="1001"/>
                    </a:lnTo>
                    <a:lnTo>
                      <a:pt x="0" y="1194"/>
                    </a:lnTo>
                    <a:lnTo>
                      <a:pt x="307" y="1194"/>
                    </a:lnTo>
                    <a:lnTo>
                      <a:pt x="307" y="1001"/>
                    </a:lnTo>
                    <a:close/>
                    <a:moveTo>
                      <a:pt x="307" y="694"/>
                    </a:moveTo>
                    <a:lnTo>
                      <a:pt x="0" y="694"/>
                    </a:lnTo>
                    <a:lnTo>
                      <a:pt x="0" y="1000"/>
                    </a:lnTo>
                    <a:lnTo>
                      <a:pt x="307" y="1000"/>
                    </a:lnTo>
                    <a:lnTo>
                      <a:pt x="307" y="694"/>
                    </a:lnTo>
                    <a:close/>
                    <a:moveTo>
                      <a:pt x="307" y="499"/>
                    </a:moveTo>
                    <a:lnTo>
                      <a:pt x="0" y="499"/>
                    </a:lnTo>
                    <a:lnTo>
                      <a:pt x="0" y="693"/>
                    </a:lnTo>
                    <a:lnTo>
                      <a:pt x="307" y="693"/>
                    </a:lnTo>
                    <a:lnTo>
                      <a:pt x="307" y="499"/>
                    </a:lnTo>
                    <a:close/>
                    <a:moveTo>
                      <a:pt x="307" y="192"/>
                    </a:moveTo>
                    <a:lnTo>
                      <a:pt x="0" y="192"/>
                    </a:lnTo>
                    <a:lnTo>
                      <a:pt x="0" y="498"/>
                    </a:lnTo>
                    <a:lnTo>
                      <a:pt x="307" y="498"/>
                    </a:lnTo>
                    <a:lnTo>
                      <a:pt x="307" y="192"/>
                    </a:lnTo>
                    <a:close/>
                    <a:moveTo>
                      <a:pt x="307" y="0"/>
                    </a:moveTo>
                    <a:lnTo>
                      <a:pt x="0" y="0"/>
                    </a:lnTo>
                    <a:lnTo>
                      <a:pt x="0" y="191"/>
                    </a:lnTo>
                    <a:lnTo>
                      <a:pt x="307" y="191"/>
                    </a:lnTo>
                    <a:lnTo>
                      <a:pt x="307" y="0"/>
                    </a:lnTo>
                    <a:close/>
                  </a:path>
                </a:pathLst>
              </a:custGeom>
              <a:solidFill>
                <a:srgbClr val="FFE5FF">
                  <a:alpha val="31372"/>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23" name="Google Shape;823;p53"/>
              <p:cNvSpPr/>
              <p:nvPr/>
            </p:nvSpPr>
            <p:spPr>
              <a:xfrm>
                <a:off x="3379" y="310"/>
                <a:ext cx="307" cy="2699"/>
              </a:xfrm>
              <a:custGeom>
                <a:rect b="b" l="l" r="r" t="t"/>
                <a:pathLst>
                  <a:path extrusionOk="0" h="2699" w="307">
                    <a:moveTo>
                      <a:pt x="307" y="2506"/>
                    </a:moveTo>
                    <a:lnTo>
                      <a:pt x="0" y="2506"/>
                    </a:lnTo>
                    <a:lnTo>
                      <a:pt x="0" y="2699"/>
                    </a:lnTo>
                    <a:lnTo>
                      <a:pt x="307" y="2699"/>
                    </a:lnTo>
                    <a:lnTo>
                      <a:pt x="307" y="2506"/>
                    </a:lnTo>
                    <a:moveTo>
                      <a:pt x="307" y="2199"/>
                    </a:moveTo>
                    <a:lnTo>
                      <a:pt x="0" y="2199"/>
                    </a:lnTo>
                    <a:lnTo>
                      <a:pt x="0" y="2505"/>
                    </a:lnTo>
                    <a:lnTo>
                      <a:pt x="307" y="2505"/>
                    </a:lnTo>
                    <a:lnTo>
                      <a:pt x="307" y="2199"/>
                    </a:lnTo>
                    <a:moveTo>
                      <a:pt x="307" y="2004"/>
                    </a:moveTo>
                    <a:lnTo>
                      <a:pt x="0" y="2004"/>
                    </a:lnTo>
                    <a:lnTo>
                      <a:pt x="0" y="2198"/>
                    </a:lnTo>
                    <a:lnTo>
                      <a:pt x="307" y="2198"/>
                    </a:lnTo>
                    <a:lnTo>
                      <a:pt x="307" y="2004"/>
                    </a:lnTo>
                    <a:moveTo>
                      <a:pt x="307" y="1697"/>
                    </a:moveTo>
                    <a:lnTo>
                      <a:pt x="0" y="1697"/>
                    </a:lnTo>
                    <a:lnTo>
                      <a:pt x="0" y="2003"/>
                    </a:lnTo>
                    <a:lnTo>
                      <a:pt x="307" y="2003"/>
                    </a:lnTo>
                    <a:lnTo>
                      <a:pt x="307" y="1697"/>
                    </a:lnTo>
                    <a:moveTo>
                      <a:pt x="307" y="1503"/>
                    </a:moveTo>
                    <a:lnTo>
                      <a:pt x="0" y="1503"/>
                    </a:lnTo>
                    <a:lnTo>
                      <a:pt x="0" y="1696"/>
                    </a:lnTo>
                    <a:lnTo>
                      <a:pt x="307" y="1696"/>
                    </a:lnTo>
                    <a:lnTo>
                      <a:pt x="307" y="1503"/>
                    </a:lnTo>
                    <a:moveTo>
                      <a:pt x="307" y="1195"/>
                    </a:moveTo>
                    <a:lnTo>
                      <a:pt x="0" y="1195"/>
                    </a:lnTo>
                    <a:lnTo>
                      <a:pt x="0" y="1502"/>
                    </a:lnTo>
                    <a:lnTo>
                      <a:pt x="307" y="1502"/>
                    </a:lnTo>
                    <a:lnTo>
                      <a:pt x="307" y="1195"/>
                    </a:lnTo>
                    <a:moveTo>
                      <a:pt x="307" y="1001"/>
                    </a:moveTo>
                    <a:lnTo>
                      <a:pt x="0" y="1001"/>
                    </a:lnTo>
                    <a:lnTo>
                      <a:pt x="0" y="1194"/>
                    </a:lnTo>
                    <a:lnTo>
                      <a:pt x="307" y="1194"/>
                    </a:lnTo>
                    <a:lnTo>
                      <a:pt x="307" y="1001"/>
                    </a:lnTo>
                    <a:moveTo>
                      <a:pt x="307" y="694"/>
                    </a:moveTo>
                    <a:lnTo>
                      <a:pt x="0" y="694"/>
                    </a:lnTo>
                    <a:lnTo>
                      <a:pt x="0" y="1000"/>
                    </a:lnTo>
                    <a:lnTo>
                      <a:pt x="307" y="1000"/>
                    </a:lnTo>
                    <a:lnTo>
                      <a:pt x="307" y="694"/>
                    </a:lnTo>
                    <a:moveTo>
                      <a:pt x="307" y="499"/>
                    </a:moveTo>
                    <a:lnTo>
                      <a:pt x="0" y="499"/>
                    </a:lnTo>
                    <a:lnTo>
                      <a:pt x="0" y="693"/>
                    </a:lnTo>
                    <a:lnTo>
                      <a:pt x="307" y="693"/>
                    </a:lnTo>
                    <a:lnTo>
                      <a:pt x="307" y="499"/>
                    </a:lnTo>
                    <a:moveTo>
                      <a:pt x="307" y="192"/>
                    </a:moveTo>
                    <a:lnTo>
                      <a:pt x="0" y="192"/>
                    </a:lnTo>
                    <a:lnTo>
                      <a:pt x="0" y="498"/>
                    </a:lnTo>
                    <a:lnTo>
                      <a:pt x="307" y="498"/>
                    </a:lnTo>
                    <a:lnTo>
                      <a:pt x="307" y="192"/>
                    </a:lnTo>
                    <a:moveTo>
                      <a:pt x="307" y="0"/>
                    </a:moveTo>
                    <a:lnTo>
                      <a:pt x="0" y="0"/>
                    </a:lnTo>
                    <a:lnTo>
                      <a:pt x="0" y="191"/>
                    </a:lnTo>
                    <a:lnTo>
                      <a:pt x="307" y="19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24" name="Google Shape;824;p53"/>
              <p:cNvSpPr/>
              <p:nvPr/>
            </p:nvSpPr>
            <p:spPr>
              <a:xfrm>
                <a:off x="3379" y="501"/>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25" name="Google Shape;825;p53"/>
              <p:cNvSpPr/>
              <p:nvPr/>
            </p:nvSpPr>
            <p:spPr>
              <a:xfrm>
                <a:off x="3379" y="501"/>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26" name="Google Shape;826;p53"/>
              <p:cNvSpPr/>
              <p:nvPr/>
            </p:nvSpPr>
            <p:spPr>
              <a:xfrm>
                <a:off x="3379" y="1003"/>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27" name="Google Shape;827;p53"/>
              <p:cNvSpPr/>
              <p:nvPr/>
            </p:nvSpPr>
            <p:spPr>
              <a:xfrm>
                <a:off x="3379" y="1003"/>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28" name="Google Shape;828;p53"/>
              <p:cNvSpPr/>
              <p:nvPr/>
            </p:nvSpPr>
            <p:spPr>
              <a:xfrm>
                <a:off x="3379" y="1504"/>
                <a:ext cx="307" cy="309"/>
              </a:xfrm>
              <a:custGeom>
                <a:rect b="b" l="l" r="r" t="t"/>
                <a:pathLst>
                  <a:path extrusionOk="0" h="309" w="307">
                    <a:moveTo>
                      <a:pt x="307" y="308"/>
                    </a:moveTo>
                    <a:lnTo>
                      <a:pt x="0" y="308"/>
                    </a:lnTo>
                    <a:lnTo>
                      <a:pt x="0" y="309"/>
                    </a:lnTo>
                    <a:lnTo>
                      <a:pt x="307" y="309"/>
                    </a:lnTo>
                    <a:lnTo>
                      <a:pt x="307" y="308"/>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29" name="Google Shape;829;p53"/>
              <p:cNvSpPr/>
              <p:nvPr/>
            </p:nvSpPr>
            <p:spPr>
              <a:xfrm>
                <a:off x="3379" y="1504"/>
                <a:ext cx="307" cy="309"/>
              </a:xfrm>
              <a:custGeom>
                <a:rect b="b" l="l" r="r" t="t"/>
                <a:pathLst>
                  <a:path extrusionOk="0" h="309" w="307">
                    <a:moveTo>
                      <a:pt x="307" y="308"/>
                    </a:moveTo>
                    <a:lnTo>
                      <a:pt x="0" y="308"/>
                    </a:lnTo>
                    <a:lnTo>
                      <a:pt x="0" y="309"/>
                    </a:lnTo>
                    <a:lnTo>
                      <a:pt x="307" y="309"/>
                    </a:lnTo>
                    <a:lnTo>
                      <a:pt x="307" y="308"/>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30" name="Google Shape;830;p53"/>
              <p:cNvSpPr/>
              <p:nvPr/>
            </p:nvSpPr>
            <p:spPr>
              <a:xfrm>
                <a:off x="3379" y="2006"/>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31" name="Google Shape;831;p53"/>
              <p:cNvSpPr/>
              <p:nvPr/>
            </p:nvSpPr>
            <p:spPr>
              <a:xfrm>
                <a:off x="3379" y="2006"/>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32" name="Google Shape;832;p53"/>
              <p:cNvSpPr/>
              <p:nvPr/>
            </p:nvSpPr>
            <p:spPr>
              <a:xfrm>
                <a:off x="3379" y="2508"/>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33" name="Google Shape;833;p53"/>
              <p:cNvSpPr/>
              <p:nvPr/>
            </p:nvSpPr>
            <p:spPr>
              <a:xfrm>
                <a:off x="3379" y="2508"/>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34" name="Google Shape;834;p53"/>
              <p:cNvSpPr/>
              <p:nvPr/>
            </p:nvSpPr>
            <p:spPr>
              <a:xfrm>
                <a:off x="3379" y="3010"/>
                <a:ext cx="307" cy="693"/>
              </a:xfrm>
              <a:custGeom>
                <a:rect b="b" l="l" r="r" t="t"/>
                <a:pathLst>
                  <a:path extrusionOk="0" h="693" w="307">
                    <a:moveTo>
                      <a:pt x="307" y="502"/>
                    </a:moveTo>
                    <a:lnTo>
                      <a:pt x="0" y="502"/>
                    </a:lnTo>
                    <a:lnTo>
                      <a:pt x="0" y="693"/>
                    </a:lnTo>
                    <a:lnTo>
                      <a:pt x="307" y="693"/>
                    </a:lnTo>
                    <a:lnTo>
                      <a:pt x="307" y="502"/>
                    </a:lnTo>
                    <a:close/>
                    <a:moveTo>
                      <a:pt x="307" y="307"/>
                    </a:moveTo>
                    <a:lnTo>
                      <a:pt x="0" y="307"/>
                    </a:lnTo>
                    <a:lnTo>
                      <a:pt x="0" y="501"/>
                    </a:lnTo>
                    <a:lnTo>
                      <a:pt x="307" y="501"/>
                    </a:lnTo>
                    <a:lnTo>
                      <a:pt x="307" y="307"/>
                    </a:lnTo>
                    <a:close/>
                    <a:moveTo>
                      <a:pt x="307" y="0"/>
                    </a:moveTo>
                    <a:lnTo>
                      <a:pt x="0" y="0"/>
                    </a:lnTo>
                    <a:lnTo>
                      <a:pt x="0" y="306"/>
                    </a:lnTo>
                    <a:lnTo>
                      <a:pt x="307" y="306"/>
                    </a:lnTo>
                    <a:lnTo>
                      <a:pt x="307" y="0"/>
                    </a:lnTo>
                    <a:close/>
                  </a:path>
                </a:pathLst>
              </a:custGeom>
              <a:solidFill>
                <a:srgbClr val="FFE5FF">
                  <a:alpha val="31372"/>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35" name="Google Shape;835;p53"/>
              <p:cNvSpPr/>
              <p:nvPr/>
            </p:nvSpPr>
            <p:spPr>
              <a:xfrm>
                <a:off x="3379" y="3010"/>
                <a:ext cx="307" cy="693"/>
              </a:xfrm>
              <a:custGeom>
                <a:rect b="b" l="l" r="r" t="t"/>
                <a:pathLst>
                  <a:path extrusionOk="0" h="693" w="307">
                    <a:moveTo>
                      <a:pt x="307" y="502"/>
                    </a:moveTo>
                    <a:lnTo>
                      <a:pt x="0" y="502"/>
                    </a:lnTo>
                    <a:lnTo>
                      <a:pt x="0" y="693"/>
                    </a:lnTo>
                    <a:lnTo>
                      <a:pt x="307" y="693"/>
                    </a:lnTo>
                    <a:lnTo>
                      <a:pt x="307" y="502"/>
                    </a:lnTo>
                    <a:moveTo>
                      <a:pt x="307" y="307"/>
                    </a:moveTo>
                    <a:lnTo>
                      <a:pt x="0" y="307"/>
                    </a:lnTo>
                    <a:lnTo>
                      <a:pt x="0" y="501"/>
                    </a:lnTo>
                    <a:lnTo>
                      <a:pt x="307" y="501"/>
                    </a:lnTo>
                    <a:lnTo>
                      <a:pt x="307" y="307"/>
                    </a:lnTo>
                    <a:moveTo>
                      <a:pt x="307" y="0"/>
                    </a:moveTo>
                    <a:lnTo>
                      <a:pt x="0" y="0"/>
                    </a:lnTo>
                    <a:lnTo>
                      <a:pt x="0" y="306"/>
                    </a:lnTo>
                    <a:lnTo>
                      <a:pt x="307" y="306"/>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36" name="Google Shape;836;p53"/>
              <p:cNvSpPr/>
              <p:nvPr/>
            </p:nvSpPr>
            <p:spPr>
              <a:xfrm>
                <a:off x="3379" y="3009"/>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37" name="Google Shape;837;p53"/>
              <p:cNvSpPr/>
              <p:nvPr/>
            </p:nvSpPr>
            <p:spPr>
              <a:xfrm>
                <a:off x="3379" y="3009"/>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38" name="Google Shape;838;p53"/>
              <p:cNvSpPr/>
              <p:nvPr/>
            </p:nvSpPr>
            <p:spPr>
              <a:xfrm>
                <a:off x="3379" y="307"/>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39" name="Google Shape;839;p53"/>
              <p:cNvSpPr/>
              <p:nvPr/>
            </p:nvSpPr>
            <p:spPr>
              <a:xfrm>
                <a:off x="3379" y="307"/>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40" name="Google Shape;840;p53"/>
              <p:cNvSpPr/>
              <p:nvPr/>
            </p:nvSpPr>
            <p:spPr>
              <a:xfrm>
                <a:off x="3379" y="3511"/>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41" name="Google Shape;841;p53"/>
              <p:cNvSpPr/>
              <p:nvPr/>
            </p:nvSpPr>
            <p:spPr>
              <a:xfrm>
                <a:off x="3379" y="3511"/>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42" name="Google Shape;842;p53"/>
              <p:cNvSpPr/>
              <p:nvPr/>
            </p:nvSpPr>
            <p:spPr>
              <a:xfrm>
                <a:off x="3379" y="3703"/>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43" name="Google Shape;843;p53"/>
              <p:cNvSpPr/>
              <p:nvPr/>
            </p:nvSpPr>
            <p:spPr>
              <a:xfrm>
                <a:off x="3379" y="3703"/>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44" name="Google Shape;844;p53"/>
              <p:cNvSpPr/>
              <p:nvPr/>
            </p:nvSpPr>
            <p:spPr>
              <a:xfrm>
                <a:off x="3993" y="310"/>
                <a:ext cx="307" cy="2699"/>
              </a:xfrm>
              <a:custGeom>
                <a:rect b="b" l="l" r="r" t="t"/>
                <a:pathLst>
                  <a:path extrusionOk="0" h="2699" w="307">
                    <a:moveTo>
                      <a:pt x="307" y="2506"/>
                    </a:moveTo>
                    <a:lnTo>
                      <a:pt x="0" y="2506"/>
                    </a:lnTo>
                    <a:lnTo>
                      <a:pt x="0" y="2699"/>
                    </a:lnTo>
                    <a:lnTo>
                      <a:pt x="307" y="2699"/>
                    </a:lnTo>
                    <a:lnTo>
                      <a:pt x="307" y="2506"/>
                    </a:lnTo>
                    <a:close/>
                    <a:moveTo>
                      <a:pt x="307" y="2199"/>
                    </a:moveTo>
                    <a:lnTo>
                      <a:pt x="0" y="2199"/>
                    </a:lnTo>
                    <a:lnTo>
                      <a:pt x="0" y="2505"/>
                    </a:lnTo>
                    <a:lnTo>
                      <a:pt x="307" y="2505"/>
                    </a:lnTo>
                    <a:lnTo>
                      <a:pt x="307" y="2199"/>
                    </a:lnTo>
                    <a:close/>
                    <a:moveTo>
                      <a:pt x="307" y="2004"/>
                    </a:moveTo>
                    <a:lnTo>
                      <a:pt x="0" y="2004"/>
                    </a:lnTo>
                    <a:lnTo>
                      <a:pt x="0" y="2198"/>
                    </a:lnTo>
                    <a:lnTo>
                      <a:pt x="307" y="2198"/>
                    </a:lnTo>
                    <a:lnTo>
                      <a:pt x="307" y="2004"/>
                    </a:lnTo>
                    <a:close/>
                    <a:moveTo>
                      <a:pt x="307" y="1697"/>
                    </a:moveTo>
                    <a:lnTo>
                      <a:pt x="0" y="1697"/>
                    </a:lnTo>
                    <a:lnTo>
                      <a:pt x="0" y="2003"/>
                    </a:lnTo>
                    <a:lnTo>
                      <a:pt x="307" y="2003"/>
                    </a:lnTo>
                    <a:lnTo>
                      <a:pt x="307" y="1697"/>
                    </a:lnTo>
                    <a:close/>
                    <a:moveTo>
                      <a:pt x="307" y="1503"/>
                    </a:moveTo>
                    <a:lnTo>
                      <a:pt x="0" y="1503"/>
                    </a:lnTo>
                    <a:lnTo>
                      <a:pt x="0" y="1696"/>
                    </a:lnTo>
                    <a:lnTo>
                      <a:pt x="307" y="1696"/>
                    </a:lnTo>
                    <a:lnTo>
                      <a:pt x="307" y="1503"/>
                    </a:lnTo>
                    <a:close/>
                    <a:moveTo>
                      <a:pt x="307" y="1195"/>
                    </a:moveTo>
                    <a:lnTo>
                      <a:pt x="0" y="1195"/>
                    </a:lnTo>
                    <a:lnTo>
                      <a:pt x="0" y="1502"/>
                    </a:lnTo>
                    <a:lnTo>
                      <a:pt x="307" y="1502"/>
                    </a:lnTo>
                    <a:lnTo>
                      <a:pt x="307" y="1195"/>
                    </a:lnTo>
                    <a:close/>
                    <a:moveTo>
                      <a:pt x="307" y="1001"/>
                    </a:moveTo>
                    <a:lnTo>
                      <a:pt x="0" y="1001"/>
                    </a:lnTo>
                    <a:lnTo>
                      <a:pt x="0" y="1194"/>
                    </a:lnTo>
                    <a:lnTo>
                      <a:pt x="307" y="1194"/>
                    </a:lnTo>
                    <a:lnTo>
                      <a:pt x="307" y="1001"/>
                    </a:lnTo>
                    <a:close/>
                    <a:moveTo>
                      <a:pt x="307" y="694"/>
                    </a:moveTo>
                    <a:lnTo>
                      <a:pt x="0" y="694"/>
                    </a:lnTo>
                    <a:lnTo>
                      <a:pt x="0" y="1000"/>
                    </a:lnTo>
                    <a:lnTo>
                      <a:pt x="307" y="1000"/>
                    </a:lnTo>
                    <a:lnTo>
                      <a:pt x="307" y="694"/>
                    </a:lnTo>
                    <a:close/>
                    <a:moveTo>
                      <a:pt x="307" y="499"/>
                    </a:moveTo>
                    <a:lnTo>
                      <a:pt x="0" y="499"/>
                    </a:lnTo>
                    <a:lnTo>
                      <a:pt x="0" y="693"/>
                    </a:lnTo>
                    <a:lnTo>
                      <a:pt x="307" y="693"/>
                    </a:lnTo>
                    <a:lnTo>
                      <a:pt x="307" y="499"/>
                    </a:lnTo>
                    <a:close/>
                    <a:moveTo>
                      <a:pt x="307" y="192"/>
                    </a:moveTo>
                    <a:lnTo>
                      <a:pt x="0" y="192"/>
                    </a:lnTo>
                    <a:lnTo>
                      <a:pt x="0" y="498"/>
                    </a:lnTo>
                    <a:lnTo>
                      <a:pt x="307" y="498"/>
                    </a:lnTo>
                    <a:lnTo>
                      <a:pt x="307" y="192"/>
                    </a:lnTo>
                    <a:close/>
                    <a:moveTo>
                      <a:pt x="307" y="0"/>
                    </a:moveTo>
                    <a:lnTo>
                      <a:pt x="0" y="0"/>
                    </a:lnTo>
                    <a:lnTo>
                      <a:pt x="0" y="191"/>
                    </a:lnTo>
                    <a:lnTo>
                      <a:pt x="307" y="191"/>
                    </a:lnTo>
                    <a:lnTo>
                      <a:pt x="307" y="0"/>
                    </a:lnTo>
                    <a:close/>
                  </a:path>
                </a:pathLst>
              </a:custGeom>
              <a:solidFill>
                <a:srgbClr val="FFE5FF">
                  <a:alpha val="31372"/>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45" name="Google Shape;845;p53"/>
              <p:cNvSpPr/>
              <p:nvPr/>
            </p:nvSpPr>
            <p:spPr>
              <a:xfrm>
                <a:off x="3993" y="310"/>
                <a:ext cx="307" cy="2699"/>
              </a:xfrm>
              <a:custGeom>
                <a:rect b="b" l="l" r="r" t="t"/>
                <a:pathLst>
                  <a:path extrusionOk="0" h="2699" w="307">
                    <a:moveTo>
                      <a:pt x="307" y="2506"/>
                    </a:moveTo>
                    <a:lnTo>
                      <a:pt x="0" y="2506"/>
                    </a:lnTo>
                    <a:lnTo>
                      <a:pt x="0" y="2699"/>
                    </a:lnTo>
                    <a:lnTo>
                      <a:pt x="307" y="2699"/>
                    </a:lnTo>
                    <a:lnTo>
                      <a:pt x="307" y="2506"/>
                    </a:lnTo>
                    <a:moveTo>
                      <a:pt x="307" y="2199"/>
                    </a:moveTo>
                    <a:lnTo>
                      <a:pt x="0" y="2199"/>
                    </a:lnTo>
                    <a:lnTo>
                      <a:pt x="0" y="2505"/>
                    </a:lnTo>
                    <a:lnTo>
                      <a:pt x="307" y="2505"/>
                    </a:lnTo>
                    <a:lnTo>
                      <a:pt x="307" y="2199"/>
                    </a:lnTo>
                    <a:moveTo>
                      <a:pt x="307" y="2004"/>
                    </a:moveTo>
                    <a:lnTo>
                      <a:pt x="0" y="2004"/>
                    </a:lnTo>
                    <a:lnTo>
                      <a:pt x="0" y="2198"/>
                    </a:lnTo>
                    <a:lnTo>
                      <a:pt x="307" y="2198"/>
                    </a:lnTo>
                    <a:lnTo>
                      <a:pt x="307" y="2004"/>
                    </a:lnTo>
                    <a:moveTo>
                      <a:pt x="307" y="1697"/>
                    </a:moveTo>
                    <a:lnTo>
                      <a:pt x="0" y="1697"/>
                    </a:lnTo>
                    <a:lnTo>
                      <a:pt x="0" y="2003"/>
                    </a:lnTo>
                    <a:lnTo>
                      <a:pt x="307" y="2003"/>
                    </a:lnTo>
                    <a:lnTo>
                      <a:pt x="307" y="1697"/>
                    </a:lnTo>
                    <a:moveTo>
                      <a:pt x="307" y="1503"/>
                    </a:moveTo>
                    <a:lnTo>
                      <a:pt x="0" y="1503"/>
                    </a:lnTo>
                    <a:lnTo>
                      <a:pt x="0" y="1696"/>
                    </a:lnTo>
                    <a:lnTo>
                      <a:pt x="307" y="1696"/>
                    </a:lnTo>
                    <a:lnTo>
                      <a:pt x="307" y="1503"/>
                    </a:lnTo>
                    <a:moveTo>
                      <a:pt x="307" y="1195"/>
                    </a:moveTo>
                    <a:lnTo>
                      <a:pt x="0" y="1195"/>
                    </a:lnTo>
                    <a:lnTo>
                      <a:pt x="0" y="1502"/>
                    </a:lnTo>
                    <a:lnTo>
                      <a:pt x="307" y="1502"/>
                    </a:lnTo>
                    <a:lnTo>
                      <a:pt x="307" y="1195"/>
                    </a:lnTo>
                    <a:moveTo>
                      <a:pt x="307" y="1001"/>
                    </a:moveTo>
                    <a:lnTo>
                      <a:pt x="0" y="1001"/>
                    </a:lnTo>
                    <a:lnTo>
                      <a:pt x="0" y="1194"/>
                    </a:lnTo>
                    <a:lnTo>
                      <a:pt x="307" y="1194"/>
                    </a:lnTo>
                    <a:lnTo>
                      <a:pt x="307" y="1001"/>
                    </a:lnTo>
                    <a:moveTo>
                      <a:pt x="307" y="694"/>
                    </a:moveTo>
                    <a:lnTo>
                      <a:pt x="0" y="694"/>
                    </a:lnTo>
                    <a:lnTo>
                      <a:pt x="0" y="1000"/>
                    </a:lnTo>
                    <a:lnTo>
                      <a:pt x="307" y="1000"/>
                    </a:lnTo>
                    <a:lnTo>
                      <a:pt x="307" y="694"/>
                    </a:lnTo>
                    <a:moveTo>
                      <a:pt x="307" y="499"/>
                    </a:moveTo>
                    <a:lnTo>
                      <a:pt x="0" y="499"/>
                    </a:lnTo>
                    <a:lnTo>
                      <a:pt x="0" y="693"/>
                    </a:lnTo>
                    <a:lnTo>
                      <a:pt x="307" y="693"/>
                    </a:lnTo>
                    <a:lnTo>
                      <a:pt x="307" y="499"/>
                    </a:lnTo>
                    <a:moveTo>
                      <a:pt x="307" y="192"/>
                    </a:moveTo>
                    <a:lnTo>
                      <a:pt x="0" y="192"/>
                    </a:lnTo>
                    <a:lnTo>
                      <a:pt x="0" y="498"/>
                    </a:lnTo>
                    <a:lnTo>
                      <a:pt x="307" y="498"/>
                    </a:lnTo>
                    <a:lnTo>
                      <a:pt x="307" y="192"/>
                    </a:lnTo>
                    <a:moveTo>
                      <a:pt x="307" y="0"/>
                    </a:moveTo>
                    <a:lnTo>
                      <a:pt x="0" y="0"/>
                    </a:lnTo>
                    <a:lnTo>
                      <a:pt x="0" y="191"/>
                    </a:lnTo>
                    <a:lnTo>
                      <a:pt x="307" y="19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46" name="Google Shape;846;p53"/>
              <p:cNvSpPr/>
              <p:nvPr/>
            </p:nvSpPr>
            <p:spPr>
              <a:xfrm>
                <a:off x="3993" y="501"/>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47" name="Google Shape;847;p53"/>
              <p:cNvSpPr/>
              <p:nvPr/>
            </p:nvSpPr>
            <p:spPr>
              <a:xfrm>
                <a:off x="3993" y="501"/>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48" name="Google Shape;848;p53"/>
              <p:cNvSpPr/>
              <p:nvPr/>
            </p:nvSpPr>
            <p:spPr>
              <a:xfrm>
                <a:off x="3993" y="1003"/>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49" name="Google Shape;849;p53"/>
              <p:cNvSpPr/>
              <p:nvPr/>
            </p:nvSpPr>
            <p:spPr>
              <a:xfrm>
                <a:off x="3993" y="1003"/>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50" name="Google Shape;850;p53"/>
              <p:cNvSpPr/>
              <p:nvPr/>
            </p:nvSpPr>
            <p:spPr>
              <a:xfrm>
                <a:off x="3993" y="1504"/>
                <a:ext cx="307" cy="309"/>
              </a:xfrm>
              <a:custGeom>
                <a:rect b="b" l="l" r="r" t="t"/>
                <a:pathLst>
                  <a:path extrusionOk="0" h="309" w="307">
                    <a:moveTo>
                      <a:pt x="307" y="308"/>
                    </a:moveTo>
                    <a:lnTo>
                      <a:pt x="0" y="308"/>
                    </a:lnTo>
                    <a:lnTo>
                      <a:pt x="0" y="309"/>
                    </a:lnTo>
                    <a:lnTo>
                      <a:pt x="307" y="309"/>
                    </a:lnTo>
                    <a:lnTo>
                      <a:pt x="307" y="308"/>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51" name="Google Shape;851;p53"/>
              <p:cNvSpPr/>
              <p:nvPr/>
            </p:nvSpPr>
            <p:spPr>
              <a:xfrm>
                <a:off x="3993" y="1504"/>
                <a:ext cx="307" cy="309"/>
              </a:xfrm>
              <a:custGeom>
                <a:rect b="b" l="l" r="r" t="t"/>
                <a:pathLst>
                  <a:path extrusionOk="0" h="309" w="307">
                    <a:moveTo>
                      <a:pt x="307" y="308"/>
                    </a:moveTo>
                    <a:lnTo>
                      <a:pt x="0" y="308"/>
                    </a:lnTo>
                    <a:lnTo>
                      <a:pt x="0" y="309"/>
                    </a:lnTo>
                    <a:lnTo>
                      <a:pt x="307" y="309"/>
                    </a:lnTo>
                    <a:lnTo>
                      <a:pt x="307" y="308"/>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52" name="Google Shape;852;p53"/>
              <p:cNvSpPr/>
              <p:nvPr/>
            </p:nvSpPr>
            <p:spPr>
              <a:xfrm>
                <a:off x="3993" y="2006"/>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53" name="Google Shape;853;p53"/>
              <p:cNvSpPr/>
              <p:nvPr/>
            </p:nvSpPr>
            <p:spPr>
              <a:xfrm>
                <a:off x="3993" y="2006"/>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54" name="Google Shape;854;p53"/>
              <p:cNvSpPr/>
              <p:nvPr/>
            </p:nvSpPr>
            <p:spPr>
              <a:xfrm>
                <a:off x="3993" y="2508"/>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55" name="Google Shape;855;p53"/>
              <p:cNvSpPr/>
              <p:nvPr/>
            </p:nvSpPr>
            <p:spPr>
              <a:xfrm>
                <a:off x="3993" y="2508"/>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56" name="Google Shape;856;p53"/>
              <p:cNvSpPr/>
              <p:nvPr/>
            </p:nvSpPr>
            <p:spPr>
              <a:xfrm>
                <a:off x="3993" y="3010"/>
                <a:ext cx="307" cy="693"/>
              </a:xfrm>
              <a:custGeom>
                <a:rect b="b" l="l" r="r" t="t"/>
                <a:pathLst>
                  <a:path extrusionOk="0" h="693" w="307">
                    <a:moveTo>
                      <a:pt x="307" y="502"/>
                    </a:moveTo>
                    <a:lnTo>
                      <a:pt x="0" y="502"/>
                    </a:lnTo>
                    <a:lnTo>
                      <a:pt x="0" y="693"/>
                    </a:lnTo>
                    <a:lnTo>
                      <a:pt x="307" y="693"/>
                    </a:lnTo>
                    <a:lnTo>
                      <a:pt x="307" y="502"/>
                    </a:lnTo>
                    <a:close/>
                    <a:moveTo>
                      <a:pt x="307" y="307"/>
                    </a:moveTo>
                    <a:lnTo>
                      <a:pt x="0" y="307"/>
                    </a:lnTo>
                    <a:lnTo>
                      <a:pt x="0" y="501"/>
                    </a:lnTo>
                    <a:lnTo>
                      <a:pt x="307" y="501"/>
                    </a:lnTo>
                    <a:lnTo>
                      <a:pt x="307" y="307"/>
                    </a:lnTo>
                    <a:close/>
                    <a:moveTo>
                      <a:pt x="307" y="0"/>
                    </a:moveTo>
                    <a:lnTo>
                      <a:pt x="0" y="0"/>
                    </a:lnTo>
                    <a:lnTo>
                      <a:pt x="0" y="306"/>
                    </a:lnTo>
                    <a:lnTo>
                      <a:pt x="307" y="306"/>
                    </a:lnTo>
                    <a:lnTo>
                      <a:pt x="307" y="0"/>
                    </a:lnTo>
                    <a:close/>
                  </a:path>
                </a:pathLst>
              </a:custGeom>
              <a:solidFill>
                <a:srgbClr val="FFE5FF">
                  <a:alpha val="31372"/>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57" name="Google Shape;857;p53"/>
              <p:cNvSpPr/>
              <p:nvPr/>
            </p:nvSpPr>
            <p:spPr>
              <a:xfrm>
                <a:off x="3993" y="3010"/>
                <a:ext cx="307" cy="693"/>
              </a:xfrm>
              <a:custGeom>
                <a:rect b="b" l="l" r="r" t="t"/>
                <a:pathLst>
                  <a:path extrusionOk="0" h="693" w="307">
                    <a:moveTo>
                      <a:pt x="307" y="502"/>
                    </a:moveTo>
                    <a:lnTo>
                      <a:pt x="0" y="502"/>
                    </a:lnTo>
                    <a:lnTo>
                      <a:pt x="0" y="693"/>
                    </a:lnTo>
                    <a:lnTo>
                      <a:pt x="307" y="693"/>
                    </a:lnTo>
                    <a:lnTo>
                      <a:pt x="307" y="502"/>
                    </a:lnTo>
                    <a:moveTo>
                      <a:pt x="307" y="307"/>
                    </a:moveTo>
                    <a:lnTo>
                      <a:pt x="0" y="307"/>
                    </a:lnTo>
                    <a:lnTo>
                      <a:pt x="0" y="501"/>
                    </a:lnTo>
                    <a:lnTo>
                      <a:pt x="307" y="501"/>
                    </a:lnTo>
                    <a:lnTo>
                      <a:pt x="307" y="307"/>
                    </a:lnTo>
                    <a:moveTo>
                      <a:pt x="307" y="0"/>
                    </a:moveTo>
                    <a:lnTo>
                      <a:pt x="0" y="0"/>
                    </a:lnTo>
                    <a:lnTo>
                      <a:pt x="0" y="306"/>
                    </a:lnTo>
                    <a:lnTo>
                      <a:pt x="307" y="306"/>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58" name="Google Shape;858;p53"/>
              <p:cNvSpPr/>
              <p:nvPr/>
            </p:nvSpPr>
            <p:spPr>
              <a:xfrm>
                <a:off x="3993" y="3009"/>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59" name="Google Shape;859;p53"/>
              <p:cNvSpPr/>
              <p:nvPr/>
            </p:nvSpPr>
            <p:spPr>
              <a:xfrm>
                <a:off x="3993" y="3009"/>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60" name="Google Shape;860;p53"/>
              <p:cNvSpPr/>
              <p:nvPr/>
            </p:nvSpPr>
            <p:spPr>
              <a:xfrm>
                <a:off x="3993" y="307"/>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61" name="Google Shape;861;p53"/>
              <p:cNvSpPr/>
              <p:nvPr/>
            </p:nvSpPr>
            <p:spPr>
              <a:xfrm>
                <a:off x="3993" y="307"/>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62" name="Google Shape;862;p53"/>
              <p:cNvSpPr/>
              <p:nvPr/>
            </p:nvSpPr>
            <p:spPr>
              <a:xfrm>
                <a:off x="3993" y="3511"/>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63" name="Google Shape;863;p53"/>
              <p:cNvSpPr/>
              <p:nvPr/>
            </p:nvSpPr>
            <p:spPr>
              <a:xfrm>
                <a:off x="3993" y="3511"/>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64" name="Google Shape;864;p53"/>
              <p:cNvSpPr/>
              <p:nvPr/>
            </p:nvSpPr>
            <p:spPr>
              <a:xfrm>
                <a:off x="3993" y="3703"/>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65" name="Google Shape;865;p53"/>
              <p:cNvSpPr/>
              <p:nvPr/>
            </p:nvSpPr>
            <p:spPr>
              <a:xfrm>
                <a:off x="3993" y="3703"/>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66" name="Google Shape;866;p53"/>
              <p:cNvSpPr/>
              <p:nvPr/>
            </p:nvSpPr>
            <p:spPr>
              <a:xfrm>
                <a:off x="4607" y="310"/>
                <a:ext cx="307" cy="2699"/>
              </a:xfrm>
              <a:custGeom>
                <a:rect b="b" l="l" r="r" t="t"/>
                <a:pathLst>
                  <a:path extrusionOk="0" h="2699" w="307">
                    <a:moveTo>
                      <a:pt x="307" y="2506"/>
                    </a:moveTo>
                    <a:lnTo>
                      <a:pt x="0" y="2506"/>
                    </a:lnTo>
                    <a:lnTo>
                      <a:pt x="0" y="2699"/>
                    </a:lnTo>
                    <a:lnTo>
                      <a:pt x="307" y="2699"/>
                    </a:lnTo>
                    <a:lnTo>
                      <a:pt x="307" y="2506"/>
                    </a:lnTo>
                    <a:close/>
                    <a:moveTo>
                      <a:pt x="307" y="2199"/>
                    </a:moveTo>
                    <a:lnTo>
                      <a:pt x="0" y="2199"/>
                    </a:lnTo>
                    <a:lnTo>
                      <a:pt x="0" y="2505"/>
                    </a:lnTo>
                    <a:lnTo>
                      <a:pt x="307" y="2505"/>
                    </a:lnTo>
                    <a:lnTo>
                      <a:pt x="307" y="2199"/>
                    </a:lnTo>
                    <a:close/>
                    <a:moveTo>
                      <a:pt x="307" y="2004"/>
                    </a:moveTo>
                    <a:lnTo>
                      <a:pt x="0" y="2004"/>
                    </a:lnTo>
                    <a:lnTo>
                      <a:pt x="0" y="2198"/>
                    </a:lnTo>
                    <a:lnTo>
                      <a:pt x="307" y="2198"/>
                    </a:lnTo>
                    <a:lnTo>
                      <a:pt x="307" y="2004"/>
                    </a:lnTo>
                    <a:close/>
                    <a:moveTo>
                      <a:pt x="307" y="1697"/>
                    </a:moveTo>
                    <a:lnTo>
                      <a:pt x="0" y="1697"/>
                    </a:lnTo>
                    <a:lnTo>
                      <a:pt x="0" y="2003"/>
                    </a:lnTo>
                    <a:lnTo>
                      <a:pt x="307" y="2003"/>
                    </a:lnTo>
                    <a:lnTo>
                      <a:pt x="307" y="1697"/>
                    </a:lnTo>
                    <a:close/>
                    <a:moveTo>
                      <a:pt x="307" y="1503"/>
                    </a:moveTo>
                    <a:lnTo>
                      <a:pt x="0" y="1503"/>
                    </a:lnTo>
                    <a:lnTo>
                      <a:pt x="0" y="1696"/>
                    </a:lnTo>
                    <a:lnTo>
                      <a:pt x="307" y="1696"/>
                    </a:lnTo>
                    <a:lnTo>
                      <a:pt x="307" y="1503"/>
                    </a:lnTo>
                    <a:close/>
                    <a:moveTo>
                      <a:pt x="307" y="1195"/>
                    </a:moveTo>
                    <a:lnTo>
                      <a:pt x="0" y="1195"/>
                    </a:lnTo>
                    <a:lnTo>
                      <a:pt x="0" y="1502"/>
                    </a:lnTo>
                    <a:lnTo>
                      <a:pt x="307" y="1502"/>
                    </a:lnTo>
                    <a:lnTo>
                      <a:pt x="307" y="1195"/>
                    </a:lnTo>
                    <a:close/>
                    <a:moveTo>
                      <a:pt x="307" y="1001"/>
                    </a:moveTo>
                    <a:lnTo>
                      <a:pt x="0" y="1001"/>
                    </a:lnTo>
                    <a:lnTo>
                      <a:pt x="0" y="1194"/>
                    </a:lnTo>
                    <a:lnTo>
                      <a:pt x="307" y="1194"/>
                    </a:lnTo>
                    <a:lnTo>
                      <a:pt x="307" y="1001"/>
                    </a:lnTo>
                    <a:close/>
                    <a:moveTo>
                      <a:pt x="307" y="694"/>
                    </a:moveTo>
                    <a:lnTo>
                      <a:pt x="0" y="694"/>
                    </a:lnTo>
                    <a:lnTo>
                      <a:pt x="0" y="1000"/>
                    </a:lnTo>
                    <a:lnTo>
                      <a:pt x="307" y="1000"/>
                    </a:lnTo>
                    <a:lnTo>
                      <a:pt x="307" y="694"/>
                    </a:lnTo>
                    <a:close/>
                    <a:moveTo>
                      <a:pt x="307" y="499"/>
                    </a:moveTo>
                    <a:lnTo>
                      <a:pt x="0" y="499"/>
                    </a:lnTo>
                    <a:lnTo>
                      <a:pt x="0" y="693"/>
                    </a:lnTo>
                    <a:lnTo>
                      <a:pt x="307" y="693"/>
                    </a:lnTo>
                    <a:lnTo>
                      <a:pt x="307" y="499"/>
                    </a:lnTo>
                    <a:close/>
                    <a:moveTo>
                      <a:pt x="307" y="192"/>
                    </a:moveTo>
                    <a:lnTo>
                      <a:pt x="0" y="192"/>
                    </a:lnTo>
                    <a:lnTo>
                      <a:pt x="0" y="498"/>
                    </a:lnTo>
                    <a:lnTo>
                      <a:pt x="307" y="498"/>
                    </a:lnTo>
                    <a:lnTo>
                      <a:pt x="307" y="192"/>
                    </a:lnTo>
                    <a:close/>
                    <a:moveTo>
                      <a:pt x="307" y="0"/>
                    </a:moveTo>
                    <a:lnTo>
                      <a:pt x="0" y="0"/>
                    </a:lnTo>
                    <a:lnTo>
                      <a:pt x="0" y="191"/>
                    </a:lnTo>
                    <a:lnTo>
                      <a:pt x="307" y="191"/>
                    </a:lnTo>
                    <a:lnTo>
                      <a:pt x="307" y="0"/>
                    </a:lnTo>
                    <a:close/>
                  </a:path>
                </a:pathLst>
              </a:custGeom>
              <a:solidFill>
                <a:srgbClr val="FFE5FF">
                  <a:alpha val="31372"/>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67" name="Google Shape;867;p53"/>
              <p:cNvSpPr/>
              <p:nvPr/>
            </p:nvSpPr>
            <p:spPr>
              <a:xfrm>
                <a:off x="4607" y="310"/>
                <a:ext cx="307" cy="2699"/>
              </a:xfrm>
              <a:custGeom>
                <a:rect b="b" l="l" r="r" t="t"/>
                <a:pathLst>
                  <a:path extrusionOk="0" h="2699" w="307">
                    <a:moveTo>
                      <a:pt x="307" y="2506"/>
                    </a:moveTo>
                    <a:lnTo>
                      <a:pt x="0" y="2506"/>
                    </a:lnTo>
                    <a:lnTo>
                      <a:pt x="0" y="2699"/>
                    </a:lnTo>
                    <a:lnTo>
                      <a:pt x="307" y="2699"/>
                    </a:lnTo>
                    <a:lnTo>
                      <a:pt x="307" y="2506"/>
                    </a:lnTo>
                    <a:moveTo>
                      <a:pt x="307" y="2199"/>
                    </a:moveTo>
                    <a:lnTo>
                      <a:pt x="0" y="2199"/>
                    </a:lnTo>
                    <a:lnTo>
                      <a:pt x="0" y="2505"/>
                    </a:lnTo>
                    <a:lnTo>
                      <a:pt x="307" y="2505"/>
                    </a:lnTo>
                    <a:lnTo>
                      <a:pt x="307" y="2199"/>
                    </a:lnTo>
                    <a:moveTo>
                      <a:pt x="307" y="2004"/>
                    </a:moveTo>
                    <a:lnTo>
                      <a:pt x="0" y="2004"/>
                    </a:lnTo>
                    <a:lnTo>
                      <a:pt x="0" y="2198"/>
                    </a:lnTo>
                    <a:lnTo>
                      <a:pt x="307" y="2198"/>
                    </a:lnTo>
                    <a:lnTo>
                      <a:pt x="307" y="2004"/>
                    </a:lnTo>
                    <a:moveTo>
                      <a:pt x="307" y="1697"/>
                    </a:moveTo>
                    <a:lnTo>
                      <a:pt x="0" y="1697"/>
                    </a:lnTo>
                    <a:lnTo>
                      <a:pt x="0" y="2003"/>
                    </a:lnTo>
                    <a:lnTo>
                      <a:pt x="307" y="2003"/>
                    </a:lnTo>
                    <a:lnTo>
                      <a:pt x="307" y="1697"/>
                    </a:lnTo>
                    <a:moveTo>
                      <a:pt x="307" y="1503"/>
                    </a:moveTo>
                    <a:lnTo>
                      <a:pt x="0" y="1503"/>
                    </a:lnTo>
                    <a:lnTo>
                      <a:pt x="0" y="1696"/>
                    </a:lnTo>
                    <a:lnTo>
                      <a:pt x="307" y="1696"/>
                    </a:lnTo>
                    <a:lnTo>
                      <a:pt x="307" y="1503"/>
                    </a:lnTo>
                    <a:moveTo>
                      <a:pt x="307" y="1195"/>
                    </a:moveTo>
                    <a:lnTo>
                      <a:pt x="0" y="1195"/>
                    </a:lnTo>
                    <a:lnTo>
                      <a:pt x="0" y="1502"/>
                    </a:lnTo>
                    <a:lnTo>
                      <a:pt x="307" y="1502"/>
                    </a:lnTo>
                    <a:lnTo>
                      <a:pt x="307" y="1195"/>
                    </a:lnTo>
                    <a:moveTo>
                      <a:pt x="307" y="1001"/>
                    </a:moveTo>
                    <a:lnTo>
                      <a:pt x="0" y="1001"/>
                    </a:lnTo>
                    <a:lnTo>
                      <a:pt x="0" y="1194"/>
                    </a:lnTo>
                    <a:lnTo>
                      <a:pt x="307" y="1194"/>
                    </a:lnTo>
                    <a:lnTo>
                      <a:pt x="307" y="1001"/>
                    </a:lnTo>
                    <a:moveTo>
                      <a:pt x="307" y="694"/>
                    </a:moveTo>
                    <a:lnTo>
                      <a:pt x="0" y="694"/>
                    </a:lnTo>
                    <a:lnTo>
                      <a:pt x="0" y="1000"/>
                    </a:lnTo>
                    <a:lnTo>
                      <a:pt x="307" y="1000"/>
                    </a:lnTo>
                    <a:lnTo>
                      <a:pt x="307" y="694"/>
                    </a:lnTo>
                    <a:moveTo>
                      <a:pt x="307" y="499"/>
                    </a:moveTo>
                    <a:lnTo>
                      <a:pt x="0" y="499"/>
                    </a:lnTo>
                    <a:lnTo>
                      <a:pt x="0" y="693"/>
                    </a:lnTo>
                    <a:lnTo>
                      <a:pt x="307" y="693"/>
                    </a:lnTo>
                    <a:lnTo>
                      <a:pt x="307" y="499"/>
                    </a:lnTo>
                    <a:moveTo>
                      <a:pt x="307" y="192"/>
                    </a:moveTo>
                    <a:lnTo>
                      <a:pt x="0" y="192"/>
                    </a:lnTo>
                    <a:lnTo>
                      <a:pt x="0" y="498"/>
                    </a:lnTo>
                    <a:lnTo>
                      <a:pt x="307" y="498"/>
                    </a:lnTo>
                    <a:lnTo>
                      <a:pt x="307" y="192"/>
                    </a:lnTo>
                    <a:moveTo>
                      <a:pt x="307" y="0"/>
                    </a:moveTo>
                    <a:lnTo>
                      <a:pt x="0" y="0"/>
                    </a:lnTo>
                    <a:lnTo>
                      <a:pt x="0" y="191"/>
                    </a:lnTo>
                    <a:lnTo>
                      <a:pt x="307" y="19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68" name="Google Shape;868;p53"/>
              <p:cNvSpPr/>
              <p:nvPr/>
            </p:nvSpPr>
            <p:spPr>
              <a:xfrm>
                <a:off x="4607" y="501"/>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69" name="Google Shape;869;p53"/>
              <p:cNvSpPr/>
              <p:nvPr/>
            </p:nvSpPr>
            <p:spPr>
              <a:xfrm>
                <a:off x="4607" y="501"/>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70" name="Google Shape;870;p53"/>
              <p:cNvSpPr/>
              <p:nvPr/>
            </p:nvSpPr>
            <p:spPr>
              <a:xfrm>
                <a:off x="4607" y="1003"/>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71" name="Google Shape;871;p53"/>
              <p:cNvSpPr/>
              <p:nvPr/>
            </p:nvSpPr>
            <p:spPr>
              <a:xfrm>
                <a:off x="4607" y="1003"/>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grpSp>
        <p:sp>
          <p:nvSpPr>
            <p:cNvPr id="872" name="Google Shape;872;p53"/>
            <p:cNvSpPr/>
            <p:nvPr/>
          </p:nvSpPr>
          <p:spPr>
            <a:xfrm>
              <a:off x="4607" y="1504"/>
              <a:ext cx="307" cy="309"/>
            </a:xfrm>
            <a:custGeom>
              <a:rect b="b" l="l" r="r" t="t"/>
              <a:pathLst>
                <a:path extrusionOk="0" h="309" w="307">
                  <a:moveTo>
                    <a:pt x="307" y="308"/>
                  </a:moveTo>
                  <a:lnTo>
                    <a:pt x="0" y="308"/>
                  </a:lnTo>
                  <a:lnTo>
                    <a:pt x="0" y="309"/>
                  </a:lnTo>
                  <a:lnTo>
                    <a:pt x="307" y="309"/>
                  </a:lnTo>
                  <a:lnTo>
                    <a:pt x="307" y="308"/>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73" name="Google Shape;873;p53"/>
            <p:cNvSpPr/>
            <p:nvPr/>
          </p:nvSpPr>
          <p:spPr>
            <a:xfrm>
              <a:off x="4607" y="1504"/>
              <a:ext cx="307" cy="309"/>
            </a:xfrm>
            <a:custGeom>
              <a:rect b="b" l="l" r="r" t="t"/>
              <a:pathLst>
                <a:path extrusionOk="0" h="309" w="307">
                  <a:moveTo>
                    <a:pt x="307" y="308"/>
                  </a:moveTo>
                  <a:lnTo>
                    <a:pt x="0" y="308"/>
                  </a:lnTo>
                  <a:lnTo>
                    <a:pt x="0" y="309"/>
                  </a:lnTo>
                  <a:lnTo>
                    <a:pt x="307" y="309"/>
                  </a:lnTo>
                  <a:lnTo>
                    <a:pt x="307" y="308"/>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74" name="Google Shape;874;p53"/>
            <p:cNvSpPr/>
            <p:nvPr/>
          </p:nvSpPr>
          <p:spPr>
            <a:xfrm>
              <a:off x="4607" y="2006"/>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75" name="Google Shape;875;p53"/>
            <p:cNvSpPr/>
            <p:nvPr/>
          </p:nvSpPr>
          <p:spPr>
            <a:xfrm>
              <a:off x="4607" y="2006"/>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76" name="Google Shape;876;p53"/>
            <p:cNvSpPr/>
            <p:nvPr/>
          </p:nvSpPr>
          <p:spPr>
            <a:xfrm>
              <a:off x="4607" y="2508"/>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77" name="Google Shape;877;p53"/>
            <p:cNvSpPr/>
            <p:nvPr/>
          </p:nvSpPr>
          <p:spPr>
            <a:xfrm>
              <a:off x="4607" y="2508"/>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78" name="Google Shape;878;p53"/>
            <p:cNvSpPr/>
            <p:nvPr/>
          </p:nvSpPr>
          <p:spPr>
            <a:xfrm>
              <a:off x="4607" y="3010"/>
              <a:ext cx="307" cy="693"/>
            </a:xfrm>
            <a:custGeom>
              <a:rect b="b" l="l" r="r" t="t"/>
              <a:pathLst>
                <a:path extrusionOk="0" h="693" w="307">
                  <a:moveTo>
                    <a:pt x="307" y="502"/>
                  </a:moveTo>
                  <a:lnTo>
                    <a:pt x="0" y="502"/>
                  </a:lnTo>
                  <a:lnTo>
                    <a:pt x="0" y="693"/>
                  </a:lnTo>
                  <a:lnTo>
                    <a:pt x="307" y="693"/>
                  </a:lnTo>
                  <a:lnTo>
                    <a:pt x="307" y="502"/>
                  </a:lnTo>
                  <a:close/>
                  <a:moveTo>
                    <a:pt x="307" y="307"/>
                  </a:moveTo>
                  <a:lnTo>
                    <a:pt x="0" y="307"/>
                  </a:lnTo>
                  <a:lnTo>
                    <a:pt x="0" y="501"/>
                  </a:lnTo>
                  <a:lnTo>
                    <a:pt x="307" y="501"/>
                  </a:lnTo>
                  <a:lnTo>
                    <a:pt x="307" y="307"/>
                  </a:lnTo>
                  <a:close/>
                  <a:moveTo>
                    <a:pt x="307" y="0"/>
                  </a:moveTo>
                  <a:lnTo>
                    <a:pt x="0" y="0"/>
                  </a:lnTo>
                  <a:lnTo>
                    <a:pt x="0" y="306"/>
                  </a:lnTo>
                  <a:lnTo>
                    <a:pt x="307" y="306"/>
                  </a:lnTo>
                  <a:lnTo>
                    <a:pt x="307" y="0"/>
                  </a:lnTo>
                  <a:close/>
                </a:path>
              </a:pathLst>
            </a:custGeom>
            <a:solidFill>
              <a:srgbClr val="FFE5FF">
                <a:alpha val="31372"/>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79" name="Google Shape;879;p53"/>
            <p:cNvSpPr/>
            <p:nvPr/>
          </p:nvSpPr>
          <p:spPr>
            <a:xfrm>
              <a:off x="4607" y="3010"/>
              <a:ext cx="307" cy="693"/>
            </a:xfrm>
            <a:custGeom>
              <a:rect b="b" l="l" r="r" t="t"/>
              <a:pathLst>
                <a:path extrusionOk="0" h="693" w="307">
                  <a:moveTo>
                    <a:pt x="307" y="502"/>
                  </a:moveTo>
                  <a:lnTo>
                    <a:pt x="0" y="502"/>
                  </a:lnTo>
                  <a:lnTo>
                    <a:pt x="0" y="693"/>
                  </a:lnTo>
                  <a:lnTo>
                    <a:pt x="307" y="693"/>
                  </a:lnTo>
                  <a:lnTo>
                    <a:pt x="307" y="502"/>
                  </a:lnTo>
                  <a:moveTo>
                    <a:pt x="307" y="307"/>
                  </a:moveTo>
                  <a:lnTo>
                    <a:pt x="0" y="307"/>
                  </a:lnTo>
                  <a:lnTo>
                    <a:pt x="0" y="501"/>
                  </a:lnTo>
                  <a:lnTo>
                    <a:pt x="307" y="501"/>
                  </a:lnTo>
                  <a:lnTo>
                    <a:pt x="307" y="307"/>
                  </a:lnTo>
                  <a:moveTo>
                    <a:pt x="307" y="0"/>
                  </a:moveTo>
                  <a:lnTo>
                    <a:pt x="0" y="0"/>
                  </a:lnTo>
                  <a:lnTo>
                    <a:pt x="0" y="306"/>
                  </a:lnTo>
                  <a:lnTo>
                    <a:pt x="307" y="306"/>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80" name="Google Shape;880;p53"/>
            <p:cNvSpPr/>
            <p:nvPr/>
          </p:nvSpPr>
          <p:spPr>
            <a:xfrm>
              <a:off x="4607" y="3009"/>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81" name="Google Shape;881;p53"/>
            <p:cNvSpPr/>
            <p:nvPr/>
          </p:nvSpPr>
          <p:spPr>
            <a:xfrm>
              <a:off x="4607" y="3009"/>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82" name="Google Shape;882;p53"/>
            <p:cNvSpPr/>
            <p:nvPr/>
          </p:nvSpPr>
          <p:spPr>
            <a:xfrm>
              <a:off x="4607" y="307"/>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83" name="Google Shape;883;p53"/>
            <p:cNvSpPr/>
            <p:nvPr/>
          </p:nvSpPr>
          <p:spPr>
            <a:xfrm>
              <a:off x="4607" y="307"/>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84" name="Google Shape;884;p53"/>
            <p:cNvSpPr/>
            <p:nvPr/>
          </p:nvSpPr>
          <p:spPr>
            <a:xfrm>
              <a:off x="4607" y="3511"/>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85" name="Google Shape;885;p53"/>
            <p:cNvSpPr/>
            <p:nvPr/>
          </p:nvSpPr>
          <p:spPr>
            <a:xfrm>
              <a:off x="4607" y="3511"/>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86" name="Google Shape;886;p53"/>
            <p:cNvSpPr/>
            <p:nvPr/>
          </p:nvSpPr>
          <p:spPr>
            <a:xfrm>
              <a:off x="4607" y="3703"/>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87" name="Google Shape;887;p53"/>
            <p:cNvSpPr/>
            <p:nvPr/>
          </p:nvSpPr>
          <p:spPr>
            <a:xfrm>
              <a:off x="4607" y="3703"/>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88" name="Google Shape;888;p53"/>
            <p:cNvSpPr/>
            <p:nvPr/>
          </p:nvSpPr>
          <p:spPr>
            <a:xfrm>
              <a:off x="5221" y="310"/>
              <a:ext cx="308" cy="2699"/>
            </a:xfrm>
            <a:custGeom>
              <a:rect b="b" l="l" r="r" t="t"/>
              <a:pathLst>
                <a:path extrusionOk="0" h="2699" w="308">
                  <a:moveTo>
                    <a:pt x="308" y="2506"/>
                  </a:moveTo>
                  <a:lnTo>
                    <a:pt x="0" y="2506"/>
                  </a:lnTo>
                  <a:lnTo>
                    <a:pt x="0" y="2699"/>
                  </a:lnTo>
                  <a:lnTo>
                    <a:pt x="308" y="2699"/>
                  </a:lnTo>
                  <a:lnTo>
                    <a:pt x="308" y="2506"/>
                  </a:lnTo>
                  <a:close/>
                  <a:moveTo>
                    <a:pt x="308" y="2199"/>
                  </a:moveTo>
                  <a:lnTo>
                    <a:pt x="0" y="2199"/>
                  </a:lnTo>
                  <a:lnTo>
                    <a:pt x="0" y="2505"/>
                  </a:lnTo>
                  <a:lnTo>
                    <a:pt x="308" y="2505"/>
                  </a:lnTo>
                  <a:lnTo>
                    <a:pt x="308" y="2199"/>
                  </a:lnTo>
                  <a:close/>
                  <a:moveTo>
                    <a:pt x="308" y="2004"/>
                  </a:moveTo>
                  <a:lnTo>
                    <a:pt x="0" y="2004"/>
                  </a:lnTo>
                  <a:lnTo>
                    <a:pt x="0" y="2198"/>
                  </a:lnTo>
                  <a:lnTo>
                    <a:pt x="308" y="2198"/>
                  </a:lnTo>
                  <a:lnTo>
                    <a:pt x="308" y="2004"/>
                  </a:lnTo>
                  <a:close/>
                  <a:moveTo>
                    <a:pt x="308" y="1697"/>
                  </a:moveTo>
                  <a:lnTo>
                    <a:pt x="0" y="1697"/>
                  </a:lnTo>
                  <a:lnTo>
                    <a:pt x="0" y="2003"/>
                  </a:lnTo>
                  <a:lnTo>
                    <a:pt x="308" y="2003"/>
                  </a:lnTo>
                  <a:lnTo>
                    <a:pt x="308" y="1697"/>
                  </a:lnTo>
                  <a:close/>
                  <a:moveTo>
                    <a:pt x="308" y="1503"/>
                  </a:moveTo>
                  <a:lnTo>
                    <a:pt x="0" y="1503"/>
                  </a:lnTo>
                  <a:lnTo>
                    <a:pt x="0" y="1696"/>
                  </a:lnTo>
                  <a:lnTo>
                    <a:pt x="308" y="1696"/>
                  </a:lnTo>
                  <a:lnTo>
                    <a:pt x="308" y="1503"/>
                  </a:lnTo>
                  <a:close/>
                  <a:moveTo>
                    <a:pt x="308" y="1195"/>
                  </a:moveTo>
                  <a:lnTo>
                    <a:pt x="0" y="1195"/>
                  </a:lnTo>
                  <a:lnTo>
                    <a:pt x="0" y="1502"/>
                  </a:lnTo>
                  <a:lnTo>
                    <a:pt x="308" y="1502"/>
                  </a:lnTo>
                  <a:lnTo>
                    <a:pt x="308" y="1195"/>
                  </a:lnTo>
                  <a:close/>
                  <a:moveTo>
                    <a:pt x="308" y="1001"/>
                  </a:moveTo>
                  <a:lnTo>
                    <a:pt x="0" y="1001"/>
                  </a:lnTo>
                  <a:lnTo>
                    <a:pt x="0" y="1194"/>
                  </a:lnTo>
                  <a:lnTo>
                    <a:pt x="308" y="1194"/>
                  </a:lnTo>
                  <a:lnTo>
                    <a:pt x="308" y="1001"/>
                  </a:lnTo>
                  <a:close/>
                  <a:moveTo>
                    <a:pt x="308" y="694"/>
                  </a:moveTo>
                  <a:lnTo>
                    <a:pt x="0" y="694"/>
                  </a:lnTo>
                  <a:lnTo>
                    <a:pt x="0" y="1000"/>
                  </a:lnTo>
                  <a:lnTo>
                    <a:pt x="308" y="1000"/>
                  </a:lnTo>
                  <a:lnTo>
                    <a:pt x="308" y="694"/>
                  </a:lnTo>
                  <a:close/>
                  <a:moveTo>
                    <a:pt x="308" y="499"/>
                  </a:moveTo>
                  <a:lnTo>
                    <a:pt x="0" y="499"/>
                  </a:lnTo>
                  <a:lnTo>
                    <a:pt x="0" y="693"/>
                  </a:lnTo>
                  <a:lnTo>
                    <a:pt x="308" y="693"/>
                  </a:lnTo>
                  <a:lnTo>
                    <a:pt x="308" y="499"/>
                  </a:lnTo>
                  <a:close/>
                  <a:moveTo>
                    <a:pt x="308" y="192"/>
                  </a:moveTo>
                  <a:lnTo>
                    <a:pt x="0" y="192"/>
                  </a:lnTo>
                  <a:lnTo>
                    <a:pt x="0" y="498"/>
                  </a:lnTo>
                  <a:lnTo>
                    <a:pt x="308" y="498"/>
                  </a:lnTo>
                  <a:lnTo>
                    <a:pt x="308" y="192"/>
                  </a:lnTo>
                  <a:close/>
                  <a:moveTo>
                    <a:pt x="308" y="0"/>
                  </a:moveTo>
                  <a:lnTo>
                    <a:pt x="0" y="0"/>
                  </a:lnTo>
                  <a:lnTo>
                    <a:pt x="0" y="191"/>
                  </a:lnTo>
                  <a:lnTo>
                    <a:pt x="308" y="191"/>
                  </a:lnTo>
                  <a:lnTo>
                    <a:pt x="308" y="0"/>
                  </a:lnTo>
                  <a:close/>
                </a:path>
              </a:pathLst>
            </a:custGeom>
            <a:solidFill>
              <a:srgbClr val="FFE5FF">
                <a:alpha val="31372"/>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89" name="Google Shape;889;p53"/>
            <p:cNvSpPr/>
            <p:nvPr/>
          </p:nvSpPr>
          <p:spPr>
            <a:xfrm>
              <a:off x="5221" y="310"/>
              <a:ext cx="308" cy="2699"/>
            </a:xfrm>
            <a:custGeom>
              <a:rect b="b" l="l" r="r" t="t"/>
              <a:pathLst>
                <a:path extrusionOk="0" h="2699" w="308">
                  <a:moveTo>
                    <a:pt x="308" y="2506"/>
                  </a:moveTo>
                  <a:lnTo>
                    <a:pt x="0" y="2506"/>
                  </a:lnTo>
                  <a:lnTo>
                    <a:pt x="0" y="2699"/>
                  </a:lnTo>
                  <a:lnTo>
                    <a:pt x="308" y="2699"/>
                  </a:lnTo>
                  <a:lnTo>
                    <a:pt x="308" y="2506"/>
                  </a:lnTo>
                  <a:moveTo>
                    <a:pt x="308" y="2199"/>
                  </a:moveTo>
                  <a:lnTo>
                    <a:pt x="0" y="2199"/>
                  </a:lnTo>
                  <a:lnTo>
                    <a:pt x="0" y="2505"/>
                  </a:lnTo>
                  <a:lnTo>
                    <a:pt x="308" y="2505"/>
                  </a:lnTo>
                  <a:lnTo>
                    <a:pt x="308" y="2199"/>
                  </a:lnTo>
                  <a:moveTo>
                    <a:pt x="308" y="2004"/>
                  </a:moveTo>
                  <a:lnTo>
                    <a:pt x="0" y="2004"/>
                  </a:lnTo>
                  <a:lnTo>
                    <a:pt x="0" y="2198"/>
                  </a:lnTo>
                  <a:lnTo>
                    <a:pt x="308" y="2198"/>
                  </a:lnTo>
                  <a:lnTo>
                    <a:pt x="308" y="2004"/>
                  </a:lnTo>
                  <a:moveTo>
                    <a:pt x="308" y="1697"/>
                  </a:moveTo>
                  <a:lnTo>
                    <a:pt x="0" y="1697"/>
                  </a:lnTo>
                  <a:lnTo>
                    <a:pt x="0" y="2003"/>
                  </a:lnTo>
                  <a:lnTo>
                    <a:pt x="308" y="2003"/>
                  </a:lnTo>
                  <a:lnTo>
                    <a:pt x="308" y="1697"/>
                  </a:lnTo>
                  <a:moveTo>
                    <a:pt x="308" y="1503"/>
                  </a:moveTo>
                  <a:lnTo>
                    <a:pt x="0" y="1503"/>
                  </a:lnTo>
                  <a:lnTo>
                    <a:pt x="0" y="1696"/>
                  </a:lnTo>
                  <a:lnTo>
                    <a:pt x="308" y="1696"/>
                  </a:lnTo>
                  <a:lnTo>
                    <a:pt x="308" y="1503"/>
                  </a:lnTo>
                  <a:moveTo>
                    <a:pt x="308" y="1195"/>
                  </a:moveTo>
                  <a:lnTo>
                    <a:pt x="0" y="1195"/>
                  </a:lnTo>
                  <a:lnTo>
                    <a:pt x="0" y="1502"/>
                  </a:lnTo>
                  <a:lnTo>
                    <a:pt x="308" y="1502"/>
                  </a:lnTo>
                  <a:lnTo>
                    <a:pt x="308" y="1195"/>
                  </a:lnTo>
                  <a:moveTo>
                    <a:pt x="308" y="1001"/>
                  </a:moveTo>
                  <a:lnTo>
                    <a:pt x="0" y="1001"/>
                  </a:lnTo>
                  <a:lnTo>
                    <a:pt x="0" y="1194"/>
                  </a:lnTo>
                  <a:lnTo>
                    <a:pt x="308" y="1194"/>
                  </a:lnTo>
                  <a:lnTo>
                    <a:pt x="308" y="1001"/>
                  </a:lnTo>
                  <a:moveTo>
                    <a:pt x="308" y="694"/>
                  </a:moveTo>
                  <a:lnTo>
                    <a:pt x="0" y="694"/>
                  </a:lnTo>
                  <a:lnTo>
                    <a:pt x="0" y="1000"/>
                  </a:lnTo>
                  <a:lnTo>
                    <a:pt x="308" y="1000"/>
                  </a:lnTo>
                  <a:lnTo>
                    <a:pt x="308" y="694"/>
                  </a:lnTo>
                  <a:moveTo>
                    <a:pt x="308" y="499"/>
                  </a:moveTo>
                  <a:lnTo>
                    <a:pt x="0" y="499"/>
                  </a:lnTo>
                  <a:lnTo>
                    <a:pt x="0" y="693"/>
                  </a:lnTo>
                  <a:lnTo>
                    <a:pt x="308" y="693"/>
                  </a:lnTo>
                  <a:lnTo>
                    <a:pt x="308" y="499"/>
                  </a:lnTo>
                  <a:moveTo>
                    <a:pt x="308" y="192"/>
                  </a:moveTo>
                  <a:lnTo>
                    <a:pt x="0" y="192"/>
                  </a:lnTo>
                  <a:lnTo>
                    <a:pt x="0" y="498"/>
                  </a:lnTo>
                  <a:lnTo>
                    <a:pt x="308" y="498"/>
                  </a:lnTo>
                  <a:lnTo>
                    <a:pt x="308" y="192"/>
                  </a:lnTo>
                  <a:moveTo>
                    <a:pt x="308" y="0"/>
                  </a:moveTo>
                  <a:lnTo>
                    <a:pt x="0" y="0"/>
                  </a:lnTo>
                  <a:lnTo>
                    <a:pt x="0" y="191"/>
                  </a:lnTo>
                  <a:lnTo>
                    <a:pt x="308" y="191"/>
                  </a:lnTo>
                  <a:lnTo>
                    <a:pt x="3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90" name="Google Shape;890;p53"/>
            <p:cNvSpPr/>
            <p:nvPr/>
          </p:nvSpPr>
          <p:spPr>
            <a:xfrm>
              <a:off x="5221" y="501"/>
              <a:ext cx="308" cy="308"/>
            </a:xfrm>
            <a:custGeom>
              <a:rect b="b" l="l" r="r" t="t"/>
              <a:pathLst>
                <a:path extrusionOk="0" h="308" w="308">
                  <a:moveTo>
                    <a:pt x="308" y="307"/>
                  </a:moveTo>
                  <a:lnTo>
                    <a:pt x="0" y="307"/>
                  </a:lnTo>
                  <a:lnTo>
                    <a:pt x="0" y="308"/>
                  </a:lnTo>
                  <a:lnTo>
                    <a:pt x="308" y="308"/>
                  </a:lnTo>
                  <a:lnTo>
                    <a:pt x="308" y="307"/>
                  </a:lnTo>
                  <a:close/>
                  <a:moveTo>
                    <a:pt x="308" y="0"/>
                  </a:moveTo>
                  <a:lnTo>
                    <a:pt x="0" y="0"/>
                  </a:lnTo>
                  <a:lnTo>
                    <a:pt x="0" y="1"/>
                  </a:lnTo>
                  <a:lnTo>
                    <a:pt x="308" y="1"/>
                  </a:lnTo>
                  <a:lnTo>
                    <a:pt x="308"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91" name="Google Shape;891;p53"/>
            <p:cNvSpPr/>
            <p:nvPr/>
          </p:nvSpPr>
          <p:spPr>
            <a:xfrm>
              <a:off x="5221" y="501"/>
              <a:ext cx="308" cy="308"/>
            </a:xfrm>
            <a:custGeom>
              <a:rect b="b" l="l" r="r" t="t"/>
              <a:pathLst>
                <a:path extrusionOk="0" h="308" w="308">
                  <a:moveTo>
                    <a:pt x="308" y="307"/>
                  </a:moveTo>
                  <a:lnTo>
                    <a:pt x="0" y="307"/>
                  </a:lnTo>
                  <a:lnTo>
                    <a:pt x="0" y="308"/>
                  </a:lnTo>
                  <a:lnTo>
                    <a:pt x="308" y="308"/>
                  </a:lnTo>
                  <a:lnTo>
                    <a:pt x="308" y="307"/>
                  </a:lnTo>
                  <a:moveTo>
                    <a:pt x="308" y="0"/>
                  </a:moveTo>
                  <a:lnTo>
                    <a:pt x="0" y="0"/>
                  </a:lnTo>
                  <a:lnTo>
                    <a:pt x="0" y="1"/>
                  </a:lnTo>
                  <a:lnTo>
                    <a:pt x="308" y="1"/>
                  </a:lnTo>
                  <a:lnTo>
                    <a:pt x="3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92" name="Google Shape;892;p53"/>
            <p:cNvSpPr/>
            <p:nvPr/>
          </p:nvSpPr>
          <p:spPr>
            <a:xfrm>
              <a:off x="5221" y="1003"/>
              <a:ext cx="308" cy="308"/>
            </a:xfrm>
            <a:custGeom>
              <a:rect b="b" l="l" r="r" t="t"/>
              <a:pathLst>
                <a:path extrusionOk="0" h="308" w="308">
                  <a:moveTo>
                    <a:pt x="308" y="307"/>
                  </a:moveTo>
                  <a:lnTo>
                    <a:pt x="0" y="307"/>
                  </a:lnTo>
                  <a:lnTo>
                    <a:pt x="0" y="308"/>
                  </a:lnTo>
                  <a:lnTo>
                    <a:pt x="308" y="308"/>
                  </a:lnTo>
                  <a:lnTo>
                    <a:pt x="308" y="307"/>
                  </a:lnTo>
                  <a:close/>
                  <a:moveTo>
                    <a:pt x="308" y="0"/>
                  </a:moveTo>
                  <a:lnTo>
                    <a:pt x="0" y="0"/>
                  </a:lnTo>
                  <a:lnTo>
                    <a:pt x="0" y="1"/>
                  </a:lnTo>
                  <a:lnTo>
                    <a:pt x="308" y="1"/>
                  </a:lnTo>
                  <a:lnTo>
                    <a:pt x="308"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93" name="Google Shape;893;p53"/>
            <p:cNvSpPr/>
            <p:nvPr/>
          </p:nvSpPr>
          <p:spPr>
            <a:xfrm>
              <a:off x="5221" y="1003"/>
              <a:ext cx="308" cy="308"/>
            </a:xfrm>
            <a:custGeom>
              <a:rect b="b" l="l" r="r" t="t"/>
              <a:pathLst>
                <a:path extrusionOk="0" h="308" w="308">
                  <a:moveTo>
                    <a:pt x="308" y="307"/>
                  </a:moveTo>
                  <a:lnTo>
                    <a:pt x="0" y="307"/>
                  </a:lnTo>
                  <a:lnTo>
                    <a:pt x="0" y="308"/>
                  </a:lnTo>
                  <a:lnTo>
                    <a:pt x="308" y="308"/>
                  </a:lnTo>
                  <a:lnTo>
                    <a:pt x="308" y="307"/>
                  </a:lnTo>
                  <a:moveTo>
                    <a:pt x="308" y="0"/>
                  </a:moveTo>
                  <a:lnTo>
                    <a:pt x="0" y="0"/>
                  </a:lnTo>
                  <a:lnTo>
                    <a:pt x="0" y="1"/>
                  </a:lnTo>
                  <a:lnTo>
                    <a:pt x="308" y="1"/>
                  </a:lnTo>
                  <a:lnTo>
                    <a:pt x="3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94" name="Google Shape;894;p53"/>
            <p:cNvSpPr/>
            <p:nvPr/>
          </p:nvSpPr>
          <p:spPr>
            <a:xfrm>
              <a:off x="5221" y="1504"/>
              <a:ext cx="308" cy="309"/>
            </a:xfrm>
            <a:custGeom>
              <a:rect b="b" l="l" r="r" t="t"/>
              <a:pathLst>
                <a:path extrusionOk="0" h="309" w="308">
                  <a:moveTo>
                    <a:pt x="308" y="308"/>
                  </a:moveTo>
                  <a:lnTo>
                    <a:pt x="0" y="308"/>
                  </a:lnTo>
                  <a:lnTo>
                    <a:pt x="0" y="309"/>
                  </a:lnTo>
                  <a:lnTo>
                    <a:pt x="308" y="309"/>
                  </a:lnTo>
                  <a:lnTo>
                    <a:pt x="308" y="308"/>
                  </a:lnTo>
                  <a:close/>
                  <a:moveTo>
                    <a:pt x="308" y="0"/>
                  </a:moveTo>
                  <a:lnTo>
                    <a:pt x="0" y="0"/>
                  </a:lnTo>
                  <a:lnTo>
                    <a:pt x="0" y="1"/>
                  </a:lnTo>
                  <a:lnTo>
                    <a:pt x="308" y="1"/>
                  </a:lnTo>
                  <a:lnTo>
                    <a:pt x="308"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95" name="Google Shape;895;p53"/>
            <p:cNvSpPr/>
            <p:nvPr/>
          </p:nvSpPr>
          <p:spPr>
            <a:xfrm>
              <a:off x="5221" y="1504"/>
              <a:ext cx="308" cy="309"/>
            </a:xfrm>
            <a:custGeom>
              <a:rect b="b" l="l" r="r" t="t"/>
              <a:pathLst>
                <a:path extrusionOk="0" h="309" w="308">
                  <a:moveTo>
                    <a:pt x="308" y="308"/>
                  </a:moveTo>
                  <a:lnTo>
                    <a:pt x="0" y="308"/>
                  </a:lnTo>
                  <a:lnTo>
                    <a:pt x="0" y="309"/>
                  </a:lnTo>
                  <a:lnTo>
                    <a:pt x="308" y="309"/>
                  </a:lnTo>
                  <a:lnTo>
                    <a:pt x="308" y="308"/>
                  </a:lnTo>
                  <a:moveTo>
                    <a:pt x="308" y="0"/>
                  </a:moveTo>
                  <a:lnTo>
                    <a:pt x="0" y="0"/>
                  </a:lnTo>
                  <a:lnTo>
                    <a:pt x="0" y="1"/>
                  </a:lnTo>
                  <a:lnTo>
                    <a:pt x="308" y="1"/>
                  </a:lnTo>
                  <a:lnTo>
                    <a:pt x="3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96" name="Google Shape;896;p53"/>
            <p:cNvSpPr/>
            <p:nvPr/>
          </p:nvSpPr>
          <p:spPr>
            <a:xfrm>
              <a:off x="5221" y="2006"/>
              <a:ext cx="308" cy="308"/>
            </a:xfrm>
            <a:custGeom>
              <a:rect b="b" l="l" r="r" t="t"/>
              <a:pathLst>
                <a:path extrusionOk="0" h="308" w="308">
                  <a:moveTo>
                    <a:pt x="308" y="307"/>
                  </a:moveTo>
                  <a:lnTo>
                    <a:pt x="0" y="307"/>
                  </a:lnTo>
                  <a:lnTo>
                    <a:pt x="0" y="308"/>
                  </a:lnTo>
                  <a:lnTo>
                    <a:pt x="308" y="308"/>
                  </a:lnTo>
                  <a:lnTo>
                    <a:pt x="308" y="307"/>
                  </a:lnTo>
                  <a:close/>
                  <a:moveTo>
                    <a:pt x="308" y="0"/>
                  </a:moveTo>
                  <a:lnTo>
                    <a:pt x="0" y="0"/>
                  </a:lnTo>
                  <a:lnTo>
                    <a:pt x="0" y="1"/>
                  </a:lnTo>
                  <a:lnTo>
                    <a:pt x="308" y="1"/>
                  </a:lnTo>
                  <a:lnTo>
                    <a:pt x="308"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97" name="Google Shape;897;p53"/>
            <p:cNvSpPr/>
            <p:nvPr/>
          </p:nvSpPr>
          <p:spPr>
            <a:xfrm>
              <a:off x="5221" y="2006"/>
              <a:ext cx="308" cy="308"/>
            </a:xfrm>
            <a:custGeom>
              <a:rect b="b" l="l" r="r" t="t"/>
              <a:pathLst>
                <a:path extrusionOk="0" h="308" w="308">
                  <a:moveTo>
                    <a:pt x="308" y="307"/>
                  </a:moveTo>
                  <a:lnTo>
                    <a:pt x="0" y="307"/>
                  </a:lnTo>
                  <a:lnTo>
                    <a:pt x="0" y="308"/>
                  </a:lnTo>
                  <a:lnTo>
                    <a:pt x="308" y="308"/>
                  </a:lnTo>
                  <a:lnTo>
                    <a:pt x="308" y="307"/>
                  </a:lnTo>
                  <a:moveTo>
                    <a:pt x="308" y="0"/>
                  </a:moveTo>
                  <a:lnTo>
                    <a:pt x="0" y="0"/>
                  </a:lnTo>
                  <a:lnTo>
                    <a:pt x="0" y="1"/>
                  </a:lnTo>
                  <a:lnTo>
                    <a:pt x="308" y="1"/>
                  </a:lnTo>
                  <a:lnTo>
                    <a:pt x="3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98" name="Google Shape;898;p53"/>
            <p:cNvSpPr/>
            <p:nvPr/>
          </p:nvSpPr>
          <p:spPr>
            <a:xfrm>
              <a:off x="5221" y="2508"/>
              <a:ext cx="308" cy="308"/>
            </a:xfrm>
            <a:custGeom>
              <a:rect b="b" l="l" r="r" t="t"/>
              <a:pathLst>
                <a:path extrusionOk="0" h="308" w="308">
                  <a:moveTo>
                    <a:pt x="308" y="307"/>
                  </a:moveTo>
                  <a:lnTo>
                    <a:pt x="0" y="307"/>
                  </a:lnTo>
                  <a:lnTo>
                    <a:pt x="0" y="308"/>
                  </a:lnTo>
                  <a:lnTo>
                    <a:pt x="308" y="308"/>
                  </a:lnTo>
                  <a:lnTo>
                    <a:pt x="308" y="307"/>
                  </a:lnTo>
                  <a:close/>
                  <a:moveTo>
                    <a:pt x="308" y="0"/>
                  </a:moveTo>
                  <a:lnTo>
                    <a:pt x="0" y="0"/>
                  </a:lnTo>
                  <a:lnTo>
                    <a:pt x="0" y="1"/>
                  </a:lnTo>
                  <a:lnTo>
                    <a:pt x="308" y="1"/>
                  </a:lnTo>
                  <a:lnTo>
                    <a:pt x="308"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899" name="Google Shape;899;p53"/>
            <p:cNvSpPr/>
            <p:nvPr/>
          </p:nvSpPr>
          <p:spPr>
            <a:xfrm>
              <a:off x="5221" y="2508"/>
              <a:ext cx="308" cy="308"/>
            </a:xfrm>
            <a:custGeom>
              <a:rect b="b" l="l" r="r" t="t"/>
              <a:pathLst>
                <a:path extrusionOk="0" h="308" w="308">
                  <a:moveTo>
                    <a:pt x="308" y="307"/>
                  </a:moveTo>
                  <a:lnTo>
                    <a:pt x="0" y="307"/>
                  </a:lnTo>
                  <a:lnTo>
                    <a:pt x="0" y="308"/>
                  </a:lnTo>
                  <a:lnTo>
                    <a:pt x="308" y="308"/>
                  </a:lnTo>
                  <a:lnTo>
                    <a:pt x="308" y="307"/>
                  </a:lnTo>
                  <a:moveTo>
                    <a:pt x="308" y="0"/>
                  </a:moveTo>
                  <a:lnTo>
                    <a:pt x="0" y="0"/>
                  </a:lnTo>
                  <a:lnTo>
                    <a:pt x="0" y="1"/>
                  </a:lnTo>
                  <a:lnTo>
                    <a:pt x="308" y="1"/>
                  </a:lnTo>
                  <a:lnTo>
                    <a:pt x="3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00" name="Google Shape;900;p53"/>
            <p:cNvSpPr/>
            <p:nvPr/>
          </p:nvSpPr>
          <p:spPr>
            <a:xfrm>
              <a:off x="5221" y="3010"/>
              <a:ext cx="308" cy="693"/>
            </a:xfrm>
            <a:custGeom>
              <a:rect b="b" l="l" r="r" t="t"/>
              <a:pathLst>
                <a:path extrusionOk="0" h="693" w="308">
                  <a:moveTo>
                    <a:pt x="308" y="502"/>
                  </a:moveTo>
                  <a:lnTo>
                    <a:pt x="0" y="502"/>
                  </a:lnTo>
                  <a:lnTo>
                    <a:pt x="0" y="693"/>
                  </a:lnTo>
                  <a:lnTo>
                    <a:pt x="308" y="693"/>
                  </a:lnTo>
                  <a:lnTo>
                    <a:pt x="308" y="502"/>
                  </a:lnTo>
                  <a:close/>
                  <a:moveTo>
                    <a:pt x="308" y="307"/>
                  </a:moveTo>
                  <a:lnTo>
                    <a:pt x="0" y="307"/>
                  </a:lnTo>
                  <a:lnTo>
                    <a:pt x="0" y="501"/>
                  </a:lnTo>
                  <a:lnTo>
                    <a:pt x="308" y="501"/>
                  </a:lnTo>
                  <a:lnTo>
                    <a:pt x="308" y="307"/>
                  </a:lnTo>
                  <a:close/>
                  <a:moveTo>
                    <a:pt x="308" y="0"/>
                  </a:moveTo>
                  <a:lnTo>
                    <a:pt x="0" y="0"/>
                  </a:lnTo>
                  <a:lnTo>
                    <a:pt x="0" y="306"/>
                  </a:lnTo>
                  <a:lnTo>
                    <a:pt x="308" y="306"/>
                  </a:lnTo>
                  <a:lnTo>
                    <a:pt x="308" y="0"/>
                  </a:lnTo>
                  <a:close/>
                </a:path>
              </a:pathLst>
            </a:custGeom>
            <a:solidFill>
              <a:srgbClr val="FFE5FF">
                <a:alpha val="31372"/>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01" name="Google Shape;901;p53"/>
            <p:cNvSpPr/>
            <p:nvPr/>
          </p:nvSpPr>
          <p:spPr>
            <a:xfrm>
              <a:off x="5221" y="3010"/>
              <a:ext cx="308" cy="693"/>
            </a:xfrm>
            <a:custGeom>
              <a:rect b="b" l="l" r="r" t="t"/>
              <a:pathLst>
                <a:path extrusionOk="0" h="693" w="308">
                  <a:moveTo>
                    <a:pt x="308" y="502"/>
                  </a:moveTo>
                  <a:lnTo>
                    <a:pt x="0" y="502"/>
                  </a:lnTo>
                  <a:lnTo>
                    <a:pt x="0" y="693"/>
                  </a:lnTo>
                  <a:lnTo>
                    <a:pt x="308" y="693"/>
                  </a:lnTo>
                  <a:lnTo>
                    <a:pt x="308" y="502"/>
                  </a:lnTo>
                  <a:moveTo>
                    <a:pt x="308" y="307"/>
                  </a:moveTo>
                  <a:lnTo>
                    <a:pt x="0" y="307"/>
                  </a:lnTo>
                  <a:lnTo>
                    <a:pt x="0" y="501"/>
                  </a:lnTo>
                  <a:lnTo>
                    <a:pt x="308" y="501"/>
                  </a:lnTo>
                  <a:lnTo>
                    <a:pt x="308" y="307"/>
                  </a:lnTo>
                  <a:moveTo>
                    <a:pt x="308" y="0"/>
                  </a:moveTo>
                  <a:lnTo>
                    <a:pt x="0" y="0"/>
                  </a:lnTo>
                  <a:lnTo>
                    <a:pt x="0" y="306"/>
                  </a:lnTo>
                  <a:lnTo>
                    <a:pt x="308" y="306"/>
                  </a:lnTo>
                  <a:lnTo>
                    <a:pt x="3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02" name="Google Shape;902;p53"/>
            <p:cNvSpPr/>
            <p:nvPr/>
          </p:nvSpPr>
          <p:spPr>
            <a:xfrm>
              <a:off x="5221" y="3009"/>
              <a:ext cx="308" cy="308"/>
            </a:xfrm>
            <a:custGeom>
              <a:rect b="b" l="l" r="r" t="t"/>
              <a:pathLst>
                <a:path extrusionOk="0" h="308" w="308">
                  <a:moveTo>
                    <a:pt x="308" y="307"/>
                  </a:moveTo>
                  <a:lnTo>
                    <a:pt x="0" y="307"/>
                  </a:lnTo>
                  <a:lnTo>
                    <a:pt x="0" y="308"/>
                  </a:lnTo>
                  <a:lnTo>
                    <a:pt x="308" y="308"/>
                  </a:lnTo>
                  <a:lnTo>
                    <a:pt x="308" y="307"/>
                  </a:lnTo>
                  <a:close/>
                  <a:moveTo>
                    <a:pt x="308" y="0"/>
                  </a:moveTo>
                  <a:lnTo>
                    <a:pt x="0" y="0"/>
                  </a:lnTo>
                  <a:lnTo>
                    <a:pt x="0" y="1"/>
                  </a:lnTo>
                  <a:lnTo>
                    <a:pt x="308" y="1"/>
                  </a:lnTo>
                  <a:lnTo>
                    <a:pt x="308"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03" name="Google Shape;903;p53"/>
            <p:cNvSpPr/>
            <p:nvPr/>
          </p:nvSpPr>
          <p:spPr>
            <a:xfrm>
              <a:off x="5221" y="3009"/>
              <a:ext cx="308" cy="308"/>
            </a:xfrm>
            <a:custGeom>
              <a:rect b="b" l="l" r="r" t="t"/>
              <a:pathLst>
                <a:path extrusionOk="0" h="308" w="308">
                  <a:moveTo>
                    <a:pt x="308" y="307"/>
                  </a:moveTo>
                  <a:lnTo>
                    <a:pt x="0" y="307"/>
                  </a:lnTo>
                  <a:lnTo>
                    <a:pt x="0" y="308"/>
                  </a:lnTo>
                  <a:lnTo>
                    <a:pt x="308" y="308"/>
                  </a:lnTo>
                  <a:lnTo>
                    <a:pt x="308" y="307"/>
                  </a:lnTo>
                  <a:moveTo>
                    <a:pt x="308" y="0"/>
                  </a:moveTo>
                  <a:lnTo>
                    <a:pt x="0" y="0"/>
                  </a:lnTo>
                  <a:lnTo>
                    <a:pt x="0" y="1"/>
                  </a:lnTo>
                  <a:lnTo>
                    <a:pt x="308" y="1"/>
                  </a:lnTo>
                  <a:lnTo>
                    <a:pt x="308"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04" name="Google Shape;904;p53"/>
            <p:cNvSpPr/>
            <p:nvPr/>
          </p:nvSpPr>
          <p:spPr>
            <a:xfrm>
              <a:off x="5221" y="307"/>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05" name="Google Shape;905;p53"/>
            <p:cNvSpPr/>
            <p:nvPr/>
          </p:nvSpPr>
          <p:spPr>
            <a:xfrm>
              <a:off x="5221" y="307"/>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06" name="Google Shape;906;p53"/>
            <p:cNvSpPr/>
            <p:nvPr/>
          </p:nvSpPr>
          <p:spPr>
            <a:xfrm>
              <a:off x="5221" y="3511"/>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07" name="Google Shape;907;p53"/>
            <p:cNvSpPr/>
            <p:nvPr/>
          </p:nvSpPr>
          <p:spPr>
            <a:xfrm>
              <a:off x="5221" y="3511"/>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08" name="Google Shape;908;p53"/>
            <p:cNvSpPr/>
            <p:nvPr/>
          </p:nvSpPr>
          <p:spPr>
            <a:xfrm>
              <a:off x="5221" y="3703"/>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09" name="Google Shape;909;p53"/>
            <p:cNvSpPr/>
            <p:nvPr/>
          </p:nvSpPr>
          <p:spPr>
            <a:xfrm>
              <a:off x="5221" y="3703"/>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10" name="Google Shape;910;p53"/>
            <p:cNvSpPr/>
            <p:nvPr/>
          </p:nvSpPr>
          <p:spPr>
            <a:xfrm>
              <a:off x="5836" y="310"/>
              <a:ext cx="307" cy="2699"/>
            </a:xfrm>
            <a:custGeom>
              <a:rect b="b" l="l" r="r" t="t"/>
              <a:pathLst>
                <a:path extrusionOk="0" h="2699" w="307">
                  <a:moveTo>
                    <a:pt x="307" y="2506"/>
                  </a:moveTo>
                  <a:lnTo>
                    <a:pt x="0" y="2506"/>
                  </a:lnTo>
                  <a:lnTo>
                    <a:pt x="0" y="2699"/>
                  </a:lnTo>
                  <a:lnTo>
                    <a:pt x="307" y="2699"/>
                  </a:lnTo>
                  <a:lnTo>
                    <a:pt x="307" y="2506"/>
                  </a:lnTo>
                  <a:close/>
                  <a:moveTo>
                    <a:pt x="307" y="2199"/>
                  </a:moveTo>
                  <a:lnTo>
                    <a:pt x="0" y="2199"/>
                  </a:lnTo>
                  <a:lnTo>
                    <a:pt x="0" y="2505"/>
                  </a:lnTo>
                  <a:lnTo>
                    <a:pt x="307" y="2505"/>
                  </a:lnTo>
                  <a:lnTo>
                    <a:pt x="307" y="2199"/>
                  </a:lnTo>
                  <a:close/>
                  <a:moveTo>
                    <a:pt x="307" y="2004"/>
                  </a:moveTo>
                  <a:lnTo>
                    <a:pt x="0" y="2004"/>
                  </a:lnTo>
                  <a:lnTo>
                    <a:pt x="0" y="2198"/>
                  </a:lnTo>
                  <a:lnTo>
                    <a:pt x="307" y="2198"/>
                  </a:lnTo>
                  <a:lnTo>
                    <a:pt x="307" y="2004"/>
                  </a:lnTo>
                  <a:close/>
                  <a:moveTo>
                    <a:pt x="307" y="1697"/>
                  </a:moveTo>
                  <a:lnTo>
                    <a:pt x="0" y="1697"/>
                  </a:lnTo>
                  <a:lnTo>
                    <a:pt x="0" y="2003"/>
                  </a:lnTo>
                  <a:lnTo>
                    <a:pt x="307" y="2003"/>
                  </a:lnTo>
                  <a:lnTo>
                    <a:pt x="307" y="1697"/>
                  </a:lnTo>
                  <a:close/>
                  <a:moveTo>
                    <a:pt x="307" y="1503"/>
                  </a:moveTo>
                  <a:lnTo>
                    <a:pt x="0" y="1503"/>
                  </a:lnTo>
                  <a:lnTo>
                    <a:pt x="0" y="1696"/>
                  </a:lnTo>
                  <a:lnTo>
                    <a:pt x="307" y="1696"/>
                  </a:lnTo>
                  <a:lnTo>
                    <a:pt x="307" y="1503"/>
                  </a:lnTo>
                  <a:close/>
                  <a:moveTo>
                    <a:pt x="307" y="1195"/>
                  </a:moveTo>
                  <a:lnTo>
                    <a:pt x="0" y="1195"/>
                  </a:lnTo>
                  <a:lnTo>
                    <a:pt x="0" y="1502"/>
                  </a:lnTo>
                  <a:lnTo>
                    <a:pt x="307" y="1502"/>
                  </a:lnTo>
                  <a:lnTo>
                    <a:pt x="307" y="1195"/>
                  </a:lnTo>
                  <a:close/>
                  <a:moveTo>
                    <a:pt x="307" y="1001"/>
                  </a:moveTo>
                  <a:lnTo>
                    <a:pt x="0" y="1001"/>
                  </a:lnTo>
                  <a:lnTo>
                    <a:pt x="0" y="1194"/>
                  </a:lnTo>
                  <a:lnTo>
                    <a:pt x="307" y="1194"/>
                  </a:lnTo>
                  <a:lnTo>
                    <a:pt x="307" y="1001"/>
                  </a:lnTo>
                  <a:close/>
                  <a:moveTo>
                    <a:pt x="307" y="694"/>
                  </a:moveTo>
                  <a:lnTo>
                    <a:pt x="0" y="694"/>
                  </a:lnTo>
                  <a:lnTo>
                    <a:pt x="0" y="1000"/>
                  </a:lnTo>
                  <a:lnTo>
                    <a:pt x="307" y="1000"/>
                  </a:lnTo>
                  <a:lnTo>
                    <a:pt x="307" y="694"/>
                  </a:lnTo>
                  <a:close/>
                  <a:moveTo>
                    <a:pt x="307" y="499"/>
                  </a:moveTo>
                  <a:lnTo>
                    <a:pt x="0" y="499"/>
                  </a:lnTo>
                  <a:lnTo>
                    <a:pt x="0" y="693"/>
                  </a:lnTo>
                  <a:lnTo>
                    <a:pt x="307" y="693"/>
                  </a:lnTo>
                  <a:lnTo>
                    <a:pt x="307" y="499"/>
                  </a:lnTo>
                  <a:close/>
                  <a:moveTo>
                    <a:pt x="307" y="192"/>
                  </a:moveTo>
                  <a:lnTo>
                    <a:pt x="0" y="192"/>
                  </a:lnTo>
                  <a:lnTo>
                    <a:pt x="0" y="498"/>
                  </a:lnTo>
                  <a:lnTo>
                    <a:pt x="307" y="498"/>
                  </a:lnTo>
                  <a:lnTo>
                    <a:pt x="307" y="192"/>
                  </a:lnTo>
                  <a:close/>
                  <a:moveTo>
                    <a:pt x="307" y="0"/>
                  </a:moveTo>
                  <a:lnTo>
                    <a:pt x="0" y="0"/>
                  </a:lnTo>
                  <a:lnTo>
                    <a:pt x="0" y="191"/>
                  </a:lnTo>
                  <a:lnTo>
                    <a:pt x="307" y="191"/>
                  </a:lnTo>
                  <a:lnTo>
                    <a:pt x="307" y="0"/>
                  </a:lnTo>
                  <a:close/>
                </a:path>
              </a:pathLst>
            </a:custGeom>
            <a:solidFill>
              <a:srgbClr val="FFE5FF">
                <a:alpha val="31372"/>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11" name="Google Shape;911;p53"/>
            <p:cNvSpPr/>
            <p:nvPr/>
          </p:nvSpPr>
          <p:spPr>
            <a:xfrm>
              <a:off x="5836" y="310"/>
              <a:ext cx="307" cy="2699"/>
            </a:xfrm>
            <a:custGeom>
              <a:rect b="b" l="l" r="r" t="t"/>
              <a:pathLst>
                <a:path extrusionOk="0" h="2699" w="307">
                  <a:moveTo>
                    <a:pt x="307" y="2506"/>
                  </a:moveTo>
                  <a:lnTo>
                    <a:pt x="0" y="2506"/>
                  </a:lnTo>
                  <a:lnTo>
                    <a:pt x="0" y="2699"/>
                  </a:lnTo>
                  <a:lnTo>
                    <a:pt x="307" y="2699"/>
                  </a:lnTo>
                  <a:lnTo>
                    <a:pt x="307" y="2506"/>
                  </a:lnTo>
                  <a:moveTo>
                    <a:pt x="307" y="2199"/>
                  </a:moveTo>
                  <a:lnTo>
                    <a:pt x="0" y="2199"/>
                  </a:lnTo>
                  <a:lnTo>
                    <a:pt x="0" y="2505"/>
                  </a:lnTo>
                  <a:lnTo>
                    <a:pt x="307" y="2505"/>
                  </a:lnTo>
                  <a:lnTo>
                    <a:pt x="307" y="2199"/>
                  </a:lnTo>
                  <a:moveTo>
                    <a:pt x="307" y="2004"/>
                  </a:moveTo>
                  <a:lnTo>
                    <a:pt x="0" y="2004"/>
                  </a:lnTo>
                  <a:lnTo>
                    <a:pt x="0" y="2198"/>
                  </a:lnTo>
                  <a:lnTo>
                    <a:pt x="307" y="2198"/>
                  </a:lnTo>
                  <a:lnTo>
                    <a:pt x="307" y="2004"/>
                  </a:lnTo>
                  <a:moveTo>
                    <a:pt x="307" y="1697"/>
                  </a:moveTo>
                  <a:lnTo>
                    <a:pt x="0" y="1697"/>
                  </a:lnTo>
                  <a:lnTo>
                    <a:pt x="0" y="2003"/>
                  </a:lnTo>
                  <a:lnTo>
                    <a:pt x="307" y="2003"/>
                  </a:lnTo>
                  <a:lnTo>
                    <a:pt x="307" y="1697"/>
                  </a:lnTo>
                  <a:moveTo>
                    <a:pt x="307" y="1503"/>
                  </a:moveTo>
                  <a:lnTo>
                    <a:pt x="0" y="1503"/>
                  </a:lnTo>
                  <a:lnTo>
                    <a:pt x="0" y="1696"/>
                  </a:lnTo>
                  <a:lnTo>
                    <a:pt x="307" y="1696"/>
                  </a:lnTo>
                  <a:lnTo>
                    <a:pt x="307" y="1503"/>
                  </a:lnTo>
                  <a:moveTo>
                    <a:pt x="307" y="1195"/>
                  </a:moveTo>
                  <a:lnTo>
                    <a:pt x="0" y="1195"/>
                  </a:lnTo>
                  <a:lnTo>
                    <a:pt x="0" y="1502"/>
                  </a:lnTo>
                  <a:lnTo>
                    <a:pt x="307" y="1502"/>
                  </a:lnTo>
                  <a:lnTo>
                    <a:pt x="307" y="1195"/>
                  </a:lnTo>
                  <a:moveTo>
                    <a:pt x="307" y="1001"/>
                  </a:moveTo>
                  <a:lnTo>
                    <a:pt x="0" y="1001"/>
                  </a:lnTo>
                  <a:lnTo>
                    <a:pt x="0" y="1194"/>
                  </a:lnTo>
                  <a:lnTo>
                    <a:pt x="307" y="1194"/>
                  </a:lnTo>
                  <a:lnTo>
                    <a:pt x="307" y="1001"/>
                  </a:lnTo>
                  <a:moveTo>
                    <a:pt x="307" y="694"/>
                  </a:moveTo>
                  <a:lnTo>
                    <a:pt x="0" y="694"/>
                  </a:lnTo>
                  <a:lnTo>
                    <a:pt x="0" y="1000"/>
                  </a:lnTo>
                  <a:lnTo>
                    <a:pt x="307" y="1000"/>
                  </a:lnTo>
                  <a:lnTo>
                    <a:pt x="307" y="694"/>
                  </a:lnTo>
                  <a:moveTo>
                    <a:pt x="307" y="499"/>
                  </a:moveTo>
                  <a:lnTo>
                    <a:pt x="0" y="499"/>
                  </a:lnTo>
                  <a:lnTo>
                    <a:pt x="0" y="693"/>
                  </a:lnTo>
                  <a:lnTo>
                    <a:pt x="307" y="693"/>
                  </a:lnTo>
                  <a:lnTo>
                    <a:pt x="307" y="499"/>
                  </a:lnTo>
                  <a:moveTo>
                    <a:pt x="307" y="192"/>
                  </a:moveTo>
                  <a:lnTo>
                    <a:pt x="0" y="192"/>
                  </a:lnTo>
                  <a:lnTo>
                    <a:pt x="0" y="498"/>
                  </a:lnTo>
                  <a:lnTo>
                    <a:pt x="307" y="498"/>
                  </a:lnTo>
                  <a:lnTo>
                    <a:pt x="307" y="192"/>
                  </a:lnTo>
                  <a:moveTo>
                    <a:pt x="307" y="0"/>
                  </a:moveTo>
                  <a:lnTo>
                    <a:pt x="0" y="0"/>
                  </a:lnTo>
                  <a:lnTo>
                    <a:pt x="0" y="191"/>
                  </a:lnTo>
                  <a:lnTo>
                    <a:pt x="307" y="19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12" name="Google Shape;912;p53"/>
            <p:cNvSpPr/>
            <p:nvPr/>
          </p:nvSpPr>
          <p:spPr>
            <a:xfrm>
              <a:off x="5836" y="501"/>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13" name="Google Shape;913;p53"/>
            <p:cNvSpPr/>
            <p:nvPr/>
          </p:nvSpPr>
          <p:spPr>
            <a:xfrm>
              <a:off x="5836" y="501"/>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14" name="Google Shape;914;p53"/>
            <p:cNvSpPr/>
            <p:nvPr/>
          </p:nvSpPr>
          <p:spPr>
            <a:xfrm>
              <a:off x="5836" y="1003"/>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15" name="Google Shape;915;p53"/>
            <p:cNvSpPr/>
            <p:nvPr/>
          </p:nvSpPr>
          <p:spPr>
            <a:xfrm>
              <a:off x="5836" y="1003"/>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16" name="Google Shape;916;p53"/>
            <p:cNvSpPr/>
            <p:nvPr/>
          </p:nvSpPr>
          <p:spPr>
            <a:xfrm>
              <a:off x="5836" y="1504"/>
              <a:ext cx="307" cy="309"/>
            </a:xfrm>
            <a:custGeom>
              <a:rect b="b" l="l" r="r" t="t"/>
              <a:pathLst>
                <a:path extrusionOk="0" h="309" w="307">
                  <a:moveTo>
                    <a:pt x="307" y="308"/>
                  </a:moveTo>
                  <a:lnTo>
                    <a:pt x="0" y="308"/>
                  </a:lnTo>
                  <a:lnTo>
                    <a:pt x="0" y="309"/>
                  </a:lnTo>
                  <a:lnTo>
                    <a:pt x="307" y="309"/>
                  </a:lnTo>
                  <a:lnTo>
                    <a:pt x="307" y="308"/>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17" name="Google Shape;917;p53"/>
            <p:cNvSpPr/>
            <p:nvPr/>
          </p:nvSpPr>
          <p:spPr>
            <a:xfrm>
              <a:off x="5836" y="1504"/>
              <a:ext cx="307" cy="309"/>
            </a:xfrm>
            <a:custGeom>
              <a:rect b="b" l="l" r="r" t="t"/>
              <a:pathLst>
                <a:path extrusionOk="0" h="309" w="307">
                  <a:moveTo>
                    <a:pt x="307" y="308"/>
                  </a:moveTo>
                  <a:lnTo>
                    <a:pt x="0" y="308"/>
                  </a:lnTo>
                  <a:lnTo>
                    <a:pt x="0" y="309"/>
                  </a:lnTo>
                  <a:lnTo>
                    <a:pt x="307" y="309"/>
                  </a:lnTo>
                  <a:lnTo>
                    <a:pt x="307" y="308"/>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18" name="Google Shape;918;p53"/>
            <p:cNvSpPr/>
            <p:nvPr/>
          </p:nvSpPr>
          <p:spPr>
            <a:xfrm>
              <a:off x="5836" y="2006"/>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19" name="Google Shape;919;p53"/>
            <p:cNvSpPr/>
            <p:nvPr/>
          </p:nvSpPr>
          <p:spPr>
            <a:xfrm>
              <a:off x="5836" y="2006"/>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20" name="Google Shape;920;p53"/>
            <p:cNvSpPr/>
            <p:nvPr/>
          </p:nvSpPr>
          <p:spPr>
            <a:xfrm>
              <a:off x="5836" y="2508"/>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21" name="Google Shape;921;p53"/>
            <p:cNvSpPr/>
            <p:nvPr/>
          </p:nvSpPr>
          <p:spPr>
            <a:xfrm>
              <a:off x="5836" y="2508"/>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22" name="Google Shape;922;p53"/>
            <p:cNvSpPr/>
            <p:nvPr/>
          </p:nvSpPr>
          <p:spPr>
            <a:xfrm>
              <a:off x="5836" y="3010"/>
              <a:ext cx="307" cy="693"/>
            </a:xfrm>
            <a:custGeom>
              <a:rect b="b" l="l" r="r" t="t"/>
              <a:pathLst>
                <a:path extrusionOk="0" h="693" w="307">
                  <a:moveTo>
                    <a:pt x="307" y="502"/>
                  </a:moveTo>
                  <a:lnTo>
                    <a:pt x="0" y="502"/>
                  </a:lnTo>
                  <a:lnTo>
                    <a:pt x="0" y="693"/>
                  </a:lnTo>
                  <a:lnTo>
                    <a:pt x="307" y="693"/>
                  </a:lnTo>
                  <a:lnTo>
                    <a:pt x="307" y="502"/>
                  </a:lnTo>
                  <a:close/>
                  <a:moveTo>
                    <a:pt x="307" y="307"/>
                  </a:moveTo>
                  <a:lnTo>
                    <a:pt x="0" y="307"/>
                  </a:lnTo>
                  <a:lnTo>
                    <a:pt x="0" y="501"/>
                  </a:lnTo>
                  <a:lnTo>
                    <a:pt x="307" y="501"/>
                  </a:lnTo>
                  <a:lnTo>
                    <a:pt x="307" y="307"/>
                  </a:lnTo>
                  <a:close/>
                  <a:moveTo>
                    <a:pt x="307" y="0"/>
                  </a:moveTo>
                  <a:lnTo>
                    <a:pt x="0" y="0"/>
                  </a:lnTo>
                  <a:lnTo>
                    <a:pt x="0" y="306"/>
                  </a:lnTo>
                  <a:lnTo>
                    <a:pt x="307" y="306"/>
                  </a:lnTo>
                  <a:lnTo>
                    <a:pt x="307" y="0"/>
                  </a:lnTo>
                  <a:close/>
                </a:path>
              </a:pathLst>
            </a:custGeom>
            <a:solidFill>
              <a:srgbClr val="FFE5FF">
                <a:alpha val="31372"/>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23" name="Google Shape;923;p53"/>
            <p:cNvSpPr/>
            <p:nvPr/>
          </p:nvSpPr>
          <p:spPr>
            <a:xfrm>
              <a:off x="5836" y="3010"/>
              <a:ext cx="307" cy="693"/>
            </a:xfrm>
            <a:custGeom>
              <a:rect b="b" l="l" r="r" t="t"/>
              <a:pathLst>
                <a:path extrusionOk="0" h="693" w="307">
                  <a:moveTo>
                    <a:pt x="307" y="502"/>
                  </a:moveTo>
                  <a:lnTo>
                    <a:pt x="0" y="502"/>
                  </a:lnTo>
                  <a:lnTo>
                    <a:pt x="0" y="693"/>
                  </a:lnTo>
                  <a:lnTo>
                    <a:pt x="307" y="693"/>
                  </a:lnTo>
                  <a:lnTo>
                    <a:pt x="307" y="502"/>
                  </a:lnTo>
                  <a:moveTo>
                    <a:pt x="307" y="307"/>
                  </a:moveTo>
                  <a:lnTo>
                    <a:pt x="0" y="307"/>
                  </a:lnTo>
                  <a:lnTo>
                    <a:pt x="0" y="501"/>
                  </a:lnTo>
                  <a:lnTo>
                    <a:pt x="307" y="501"/>
                  </a:lnTo>
                  <a:lnTo>
                    <a:pt x="307" y="307"/>
                  </a:lnTo>
                  <a:moveTo>
                    <a:pt x="307" y="0"/>
                  </a:moveTo>
                  <a:lnTo>
                    <a:pt x="0" y="0"/>
                  </a:lnTo>
                  <a:lnTo>
                    <a:pt x="0" y="306"/>
                  </a:lnTo>
                  <a:lnTo>
                    <a:pt x="307" y="306"/>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24" name="Google Shape;924;p53"/>
            <p:cNvSpPr/>
            <p:nvPr/>
          </p:nvSpPr>
          <p:spPr>
            <a:xfrm>
              <a:off x="5836" y="3009"/>
              <a:ext cx="307" cy="308"/>
            </a:xfrm>
            <a:custGeom>
              <a:rect b="b" l="l" r="r" t="t"/>
              <a:pathLst>
                <a:path extrusionOk="0" h="308" w="307">
                  <a:moveTo>
                    <a:pt x="307" y="307"/>
                  </a:moveTo>
                  <a:lnTo>
                    <a:pt x="0" y="307"/>
                  </a:lnTo>
                  <a:lnTo>
                    <a:pt x="0" y="308"/>
                  </a:lnTo>
                  <a:lnTo>
                    <a:pt x="307" y="308"/>
                  </a:lnTo>
                  <a:lnTo>
                    <a:pt x="307" y="307"/>
                  </a:lnTo>
                  <a:close/>
                  <a:moveTo>
                    <a:pt x="307" y="0"/>
                  </a:moveTo>
                  <a:lnTo>
                    <a:pt x="0" y="0"/>
                  </a:lnTo>
                  <a:lnTo>
                    <a:pt x="0"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25" name="Google Shape;925;p53"/>
            <p:cNvSpPr/>
            <p:nvPr/>
          </p:nvSpPr>
          <p:spPr>
            <a:xfrm>
              <a:off x="5836" y="3009"/>
              <a:ext cx="307" cy="308"/>
            </a:xfrm>
            <a:custGeom>
              <a:rect b="b" l="l" r="r" t="t"/>
              <a:pathLst>
                <a:path extrusionOk="0" h="308" w="307">
                  <a:moveTo>
                    <a:pt x="307" y="307"/>
                  </a:moveTo>
                  <a:lnTo>
                    <a:pt x="0" y="307"/>
                  </a:lnTo>
                  <a:lnTo>
                    <a:pt x="0" y="308"/>
                  </a:lnTo>
                  <a:lnTo>
                    <a:pt x="307" y="308"/>
                  </a:lnTo>
                  <a:lnTo>
                    <a:pt x="307" y="307"/>
                  </a:lnTo>
                  <a:moveTo>
                    <a:pt x="307" y="0"/>
                  </a:moveTo>
                  <a:lnTo>
                    <a:pt x="0" y="0"/>
                  </a:lnTo>
                  <a:lnTo>
                    <a:pt x="0"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26" name="Google Shape;926;p53"/>
            <p:cNvSpPr/>
            <p:nvPr/>
          </p:nvSpPr>
          <p:spPr>
            <a:xfrm>
              <a:off x="5836" y="307"/>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27" name="Google Shape;927;p53"/>
            <p:cNvSpPr/>
            <p:nvPr/>
          </p:nvSpPr>
          <p:spPr>
            <a:xfrm>
              <a:off x="5836" y="307"/>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28" name="Google Shape;928;p53"/>
            <p:cNvSpPr/>
            <p:nvPr/>
          </p:nvSpPr>
          <p:spPr>
            <a:xfrm>
              <a:off x="5836" y="3511"/>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29" name="Google Shape;929;p53"/>
            <p:cNvSpPr/>
            <p:nvPr/>
          </p:nvSpPr>
          <p:spPr>
            <a:xfrm>
              <a:off x="5836" y="3511"/>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30" name="Google Shape;930;p53"/>
            <p:cNvSpPr/>
            <p:nvPr/>
          </p:nvSpPr>
          <p:spPr>
            <a:xfrm>
              <a:off x="5836" y="3703"/>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31" name="Google Shape;931;p53"/>
            <p:cNvSpPr/>
            <p:nvPr/>
          </p:nvSpPr>
          <p:spPr>
            <a:xfrm>
              <a:off x="5836" y="3703"/>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32" name="Google Shape;932;p53"/>
            <p:cNvSpPr/>
            <p:nvPr/>
          </p:nvSpPr>
          <p:spPr>
            <a:xfrm>
              <a:off x="6450" y="310"/>
              <a:ext cx="306" cy="2699"/>
            </a:xfrm>
            <a:custGeom>
              <a:rect b="b" l="l" r="r" t="t"/>
              <a:pathLst>
                <a:path extrusionOk="0" h="2699" w="306">
                  <a:moveTo>
                    <a:pt x="306" y="2506"/>
                  </a:moveTo>
                  <a:lnTo>
                    <a:pt x="0" y="2506"/>
                  </a:lnTo>
                  <a:lnTo>
                    <a:pt x="0" y="2699"/>
                  </a:lnTo>
                  <a:lnTo>
                    <a:pt x="306" y="2699"/>
                  </a:lnTo>
                  <a:lnTo>
                    <a:pt x="306" y="2506"/>
                  </a:lnTo>
                  <a:close/>
                  <a:moveTo>
                    <a:pt x="306" y="2199"/>
                  </a:moveTo>
                  <a:lnTo>
                    <a:pt x="0" y="2199"/>
                  </a:lnTo>
                  <a:lnTo>
                    <a:pt x="0" y="2505"/>
                  </a:lnTo>
                  <a:lnTo>
                    <a:pt x="306" y="2505"/>
                  </a:lnTo>
                  <a:lnTo>
                    <a:pt x="306" y="2199"/>
                  </a:lnTo>
                  <a:close/>
                  <a:moveTo>
                    <a:pt x="306" y="2004"/>
                  </a:moveTo>
                  <a:lnTo>
                    <a:pt x="0" y="2004"/>
                  </a:lnTo>
                  <a:lnTo>
                    <a:pt x="0" y="2198"/>
                  </a:lnTo>
                  <a:lnTo>
                    <a:pt x="306" y="2198"/>
                  </a:lnTo>
                  <a:lnTo>
                    <a:pt x="306" y="2004"/>
                  </a:lnTo>
                  <a:close/>
                  <a:moveTo>
                    <a:pt x="306" y="1697"/>
                  </a:moveTo>
                  <a:lnTo>
                    <a:pt x="0" y="1697"/>
                  </a:lnTo>
                  <a:lnTo>
                    <a:pt x="0" y="2003"/>
                  </a:lnTo>
                  <a:lnTo>
                    <a:pt x="306" y="2003"/>
                  </a:lnTo>
                  <a:lnTo>
                    <a:pt x="306" y="1697"/>
                  </a:lnTo>
                  <a:close/>
                  <a:moveTo>
                    <a:pt x="306" y="1503"/>
                  </a:moveTo>
                  <a:lnTo>
                    <a:pt x="0" y="1503"/>
                  </a:lnTo>
                  <a:lnTo>
                    <a:pt x="0" y="1696"/>
                  </a:lnTo>
                  <a:lnTo>
                    <a:pt x="306" y="1696"/>
                  </a:lnTo>
                  <a:lnTo>
                    <a:pt x="306" y="1503"/>
                  </a:lnTo>
                  <a:close/>
                  <a:moveTo>
                    <a:pt x="306" y="1195"/>
                  </a:moveTo>
                  <a:lnTo>
                    <a:pt x="0" y="1195"/>
                  </a:lnTo>
                  <a:lnTo>
                    <a:pt x="0" y="1502"/>
                  </a:lnTo>
                  <a:lnTo>
                    <a:pt x="306" y="1502"/>
                  </a:lnTo>
                  <a:lnTo>
                    <a:pt x="306" y="1195"/>
                  </a:lnTo>
                  <a:close/>
                  <a:moveTo>
                    <a:pt x="306" y="1001"/>
                  </a:moveTo>
                  <a:lnTo>
                    <a:pt x="0" y="1001"/>
                  </a:lnTo>
                  <a:lnTo>
                    <a:pt x="0" y="1194"/>
                  </a:lnTo>
                  <a:lnTo>
                    <a:pt x="306" y="1194"/>
                  </a:lnTo>
                  <a:lnTo>
                    <a:pt x="306" y="1001"/>
                  </a:lnTo>
                  <a:close/>
                  <a:moveTo>
                    <a:pt x="306" y="694"/>
                  </a:moveTo>
                  <a:lnTo>
                    <a:pt x="0" y="694"/>
                  </a:lnTo>
                  <a:lnTo>
                    <a:pt x="0" y="1000"/>
                  </a:lnTo>
                  <a:lnTo>
                    <a:pt x="306" y="1000"/>
                  </a:lnTo>
                  <a:lnTo>
                    <a:pt x="306" y="694"/>
                  </a:lnTo>
                  <a:close/>
                  <a:moveTo>
                    <a:pt x="306" y="499"/>
                  </a:moveTo>
                  <a:lnTo>
                    <a:pt x="0" y="499"/>
                  </a:lnTo>
                  <a:lnTo>
                    <a:pt x="0" y="693"/>
                  </a:lnTo>
                  <a:lnTo>
                    <a:pt x="306" y="693"/>
                  </a:lnTo>
                  <a:lnTo>
                    <a:pt x="306" y="499"/>
                  </a:lnTo>
                  <a:close/>
                  <a:moveTo>
                    <a:pt x="306" y="192"/>
                  </a:moveTo>
                  <a:lnTo>
                    <a:pt x="0" y="192"/>
                  </a:lnTo>
                  <a:lnTo>
                    <a:pt x="0" y="498"/>
                  </a:lnTo>
                  <a:lnTo>
                    <a:pt x="306" y="498"/>
                  </a:lnTo>
                  <a:lnTo>
                    <a:pt x="306" y="192"/>
                  </a:lnTo>
                  <a:close/>
                  <a:moveTo>
                    <a:pt x="306" y="0"/>
                  </a:moveTo>
                  <a:lnTo>
                    <a:pt x="0" y="0"/>
                  </a:lnTo>
                  <a:lnTo>
                    <a:pt x="0" y="191"/>
                  </a:lnTo>
                  <a:lnTo>
                    <a:pt x="306" y="191"/>
                  </a:lnTo>
                  <a:lnTo>
                    <a:pt x="306" y="0"/>
                  </a:lnTo>
                  <a:close/>
                </a:path>
              </a:pathLst>
            </a:custGeom>
            <a:solidFill>
              <a:srgbClr val="FFE5FF">
                <a:alpha val="31372"/>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33" name="Google Shape;933;p53"/>
            <p:cNvSpPr/>
            <p:nvPr/>
          </p:nvSpPr>
          <p:spPr>
            <a:xfrm>
              <a:off x="6450" y="310"/>
              <a:ext cx="306" cy="2699"/>
            </a:xfrm>
            <a:custGeom>
              <a:rect b="b" l="l" r="r" t="t"/>
              <a:pathLst>
                <a:path extrusionOk="0" h="2699" w="306">
                  <a:moveTo>
                    <a:pt x="306" y="2506"/>
                  </a:moveTo>
                  <a:lnTo>
                    <a:pt x="0" y="2506"/>
                  </a:lnTo>
                  <a:lnTo>
                    <a:pt x="0" y="2699"/>
                  </a:lnTo>
                  <a:lnTo>
                    <a:pt x="306" y="2699"/>
                  </a:lnTo>
                  <a:lnTo>
                    <a:pt x="306" y="2506"/>
                  </a:lnTo>
                  <a:moveTo>
                    <a:pt x="306" y="2199"/>
                  </a:moveTo>
                  <a:lnTo>
                    <a:pt x="0" y="2199"/>
                  </a:lnTo>
                  <a:lnTo>
                    <a:pt x="0" y="2505"/>
                  </a:lnTo>
                  <a:lnTo>
                    <a:pt x="306" y="2505"/>
                  </a:lnTo>
                  <a:lnTo>
                    <a:pt x="306" y="2199"/>
                  </a:lnTo>
                  <a:moveTo>
                    <a:pt x="306" y="2004"/>
                  </a:moveTo>
                  <a:lnTo>
                    <a:pt x="0" y="2004"/>
                  </a:lnTo>
                  <a:lnTo>
                    <a:pt x="0" y="2198"/>
                  </a:lnTo>
                  <a:lnTo>
                    <a:pt x="306" y="2198"/>
                  </a:lnTo>
                  <a:lnTo>
                    <a:pt x="306" y="2004"/>
                  </a:lnTo>
                  <a:moveTo>
                    <a:pt x="306" y="1697"/>
                  </a:moveTo>
                  <a:lnTo>
                    <a:pt x="0" y="1697"/>
                  </a:lnTo>
                  <a:lnTo>
                    <a:pt x="0" y="2003"/>
                  </a:lnTo>
                  <a:lnTo>
                    <a:pt x="306" y="2003"/>
                  </a:lnTo>
                  <a:lnTo>
                    <a:pt x="306" y="1697"/>
                  </a:lnTo>
                  <a:moveTo>
                    <a:pt x="306" y="1503"/>
                  </a:moveTo>
                  <a:lnTo>
                    <a:pt x="0" y="1503"/>
                  </a:lnTo>
                  <a:lnTo>
                    <a:pt x="0" y="1696"/>
                  </a:lnTo>
                  <a:lnTo>
                    <a:pt x="306" y="1696"/>
                  </a:lnTo>
                  <a:lnTo>
                    <a:pt x="306" y="1503"/>
                  </a:lnTo>
                  <a:moveTo>
                    <a:pt x="306" y="1195"/>
                  </a:moveTo>
                  <a:lnTo>
                    <a:pt x="0" y="1195"/>
                  </a:lnTo>
                  <a:lnTo>
                    <a:pt x="0" y="1502"/>
                  </a:lnTo>
                  <a:lnTo>
                    <a:pt x="306" y="1502"/>
                  </a:lnTo>
                  <a:lnTo>
                    <a:pt x="306" y="1195"/>
                  </a:lnTo>
                  <a:moveTo>
                    <a:pt x="306" y="1001"/>
                  </a:moveTo>
                  <a:lnTo>
                    <a:pt x="0" y="1001"/>
                  </a:lnTo>
                  <a:lnTo>
                    <a:pt x="0" y="1194"/>
                  </a:lnTo>
                  <a:lnTo>
                    <a:pt x="306" y="1194"/>
                  </a:lnTo>
                  <a:lnTo>
                    <a:pt x="306" y="1001"/>
                  </a:lnTo>
                  <a:moveTo>
                    <a:pt x="306" y="694"/>
                  </a:moveTo>
                  <a:lnTo>
                    <a:pt x="0" y="694"/>
                  </a:lnTo>
                  <a:lnTo>
                    <a:pt x="0" y="1000"/>
                  </a:lnTo>
                  <a:lnTo>
                    <a:pt x="306" y="1000"/>
                  </a:lnTo>
                  <a:lnTo>
                    <a:pt x="306" y="694"/>
                  </a:lnTo>
                  <a:moveTo>
                    <a:pt x="306" y="499"/>
                  </a:moveTo>
                  <a:lnTo>
                    <a:pt x="0" y="499"/>
                  </a:lnTo>
                  <a:lnTo>
                    <a:pt x="0" y="693"/>
                  </a:lnTo>
                  <a:lnTo>
                    <a:pt x="306" y="693"/>
                  </a:lnTo>
                  <a:lnTo>
                    <a:pt x="306" y="499"/>
                  </a:lnTo>
                  <a:moveTo>
                    <a:pt x="306" y="192"/>
                  </a:moveTo>
                  <a:lnTo>
                    <a:pt x="0" y="192"/>
                  </a:lnTo>
                  <a:lnTo>
                    <a:pt x="0" y="498"/>
                  </a:lnTo>
                  <a:lnTo>
                    <a:pt x="306" y="498"/>
                  </a:lnTo>
                  <a:lnTo>
                    <a:pt x="306" y="192"/>
                  </a:lnTo>
                  <a:moveTo>
                    <a:pt x="306" y="0"/>
                  </a:moveTo>
                  <a:lnTo>
                    <a:pt x="0" y="0"/>
                  </a:lnTo>
                  <a:lnTo>
                    <a:pt x="0" y="191"/>
                  </a:lnTo>
                  <a:lnTo>
                    <a:pt x="306" y="191"/>
                  </a:lnTo>
                  <a:lnTo>
                    <a:pt x="30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34" name="Google Shape;934;p53"/>
            <p:cNvSpPr/>
            <p:nvPr/>
          </p:nvSpPr>
          <p:spPr>
            <a:xfrm>
              <a:off x="6450" y="501"/>
              <a:ext cx="306" cy="308"/>
            </a:xfrm>
            <a:custGeom>
              <a:rect b="b" l="l" r="r" t="t"/>
              <a:pathLst>
                <a:path extrusionOk="0" h="308" w="306">
                  <a:moveTo>
                    <a:pt x="306" y="307"/>
                  </a:moveTo>
                  <a:lnTo>
                    <a:pt x="0" y="307"/>
                  </a:lnTo>
                  <a:lnTo>
                    <a:pt x="0" y="308"/>
                  </a:lnTo>
                  <a:lnTo>
                    <a:pt x="306" y="308"/>
                  </a:lnTo>
                  <a:lnTo>
                    <a:pt x="306" y="307"/>
                  </a:lnTo>
                  <a:close/>
                  <a:moveTo>
                    <a:pt x="306" y="0"/>
                  </a:moveTo>
                  <a:lnTo>
                    <a:pt x="0" y="0"/>
                  </a:lnTo>
                  <a:lnTo>
                    <a:pt x="0" y="1"/>
                  </a:lnTo>
                  <a:lnTo>
                    <a:pt x="306" y="1"/>
                  </a:lnTo>
                  <a:lnTo>
                    <a:pt x="306"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35" name="Google Shape;935;p53"/>
            <p:cNvSpPr/>
            <p:nvPr/>
          </p:nvSpPr>
          <p:spPr>
            <a:xfrm>
              <a:off x="6450" y="501"/>
              <a:ext cx="306" cy="308"/>
            </a:xfrm>
            <a:custGeom>
              <a:rect b="b" l="l" r="r" t="t"/>
              <a:pathLst>
                <a:path extrusionOk="0" h="308" w="306">
                  <a:moveTo>
                    <a:pt x="306" y="307"/>
                  </a:moveTo>
                  <a:lnTo>
                    <a:pt x="0" y="307"/>
                  </a:lnTo>
                  <a:lnTo>
                    <a:pt x="0" y="308"/>
                  </a:lnTo>
                  <a:lnTo>
                    <a:pt x="306" y="308"/>
                  </a:lnTo>
                  <a:lnTo>
                    <a:pt x="306" y="307"/>
                  </a:lnTo>
                  <a:moveTo>
                    <a:pt x="306" y="0"/>
                  </a:moveTo>
                  <a:lnTo>
                    <a:pt x="0" y="0"/>
                  </a:lnTo>
                  <a:lnTo>
                    <a:pt x="0" y="1"/>
                  </a:lnTo>
                  <a:lnTo>
                    <a:pt x="306" y="1"/>
                  </a:lnTo>
                  <a:lnTo>
                    <a:pt x="30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36" name="Google Shape;936;p53"/>
            <p:cNvSpPr/>
            <p:nvPr/>
          </p:nvSpPr>
          <p:spPr>
            <a:xfrm>
              <a:off x="6450" y="1003"/>
              <a:ext cx="306" cy="308"/>
            </a:xfrm>
            <a:custGeom>
              <a:rect b="b" l="l" r="r" t="t"/>
              <a:pathLst>
                <a:path extrusionOk="0" h="308" w="306">
                  <a:moveTo>
                    <a:pt x="306" y="307"/>
                  </a:moveTo>
                  <a:lnTo>
                    <a:pt x="0" y="307"/>
                  </a:lnTo>
                  <a:lnTo>
                    <a:pt x="0" y="308"/>
                  </a:lnTo>
                  <a:lnTo>
                    <a:pt x="306" y="308"/>
                  </a:lnTo>
                  <a:lnTo>
                    <a:pt x="306" y="307"/>
                  </a:lnTo>
                  <a:close/>
                  <a:moveTo>
                    <a:pt x="306" y="0"/>
                  </a:moveTo>
                  <a:lnTo>
                    <a:pt x="0" y="0"/>
                  </a:lnTo>
                  <a:lnTo>
                    <a:pt x="0" y="1"/>
                  </a:lnTo>
                  <a:lnTo>
                    <a:pt x="306" y="1"/>
                  </a:lnTo>
                  <a:lnTo>
                    <a:pt x="306"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37" name="Google Shape;937;p53"/>
            <p:cNvSpPr/>
            <p:nvPr/>
          </p:nvSpPr>
          <p:spPr>
            <a:xfrm>
              <a:off x="6450" y="1003"/>
              <a:ext cx="306" cy="308"/>
            </a:xfrm>
            <a:custGeom>
              <a:rect b="b" l="l" r="r" t="t"/>
              <a:pathLst>
                <a:path extrusionOk="0" h="308" w="306">
                  <a:moveTo>
                    <a:pt x="306" y="307"/>
                  </a:moveTo>
                  <a:lnTo>
                    <a:pt x="0" y="307"/>
                  </a:lnTo>
                  <a:lnTo>
                    <a:pt x="0" y="308"/>
                  </a:lnTo>
                  <a:lnTo>
                    <a:pt x="306" y="308"/>
                  </a:lnTo>
                  <a:lnTo>
                    <a:pt x="306" y="307"/>
                  </a:lnTo>
                  <a:moveTo>
                    <a:pt x="306" y="0"/>
                  </a:moveTo>
                  <a:lnTo>
                    <a:pt x="0" y="0"/>
                  </a:lnTo>
                  <a:lnTo>
                    <a:pt x="0" y="1"/>
                  </a:lnTo>
                  <a:lnTo>
                    <a:pt x="306" y="1"/>
                  </a:lnTo>
                  <a:lnTo>
                    <a:pt x="30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38" name="Google Shape;938;p53"/>
            <p:cNvSpPr/>
            <p:nvPr/>
          </p:nvSpPr>
          <p:spPr>
            <a:xfrm>
              <a:off x="6450" y="1504"/>
              <a:ext cx="306" cy="309"/>
            </a:xfrm>
            <a:custGeom>
              <a:rect b="b" l="l" r="r" t="t"/>
              <a:pathLst>
                <a:path extrusionOk="0" h="309" w="306">
                  <a:moveTo>
                    <a:pt x="306" y="308"/>
                  </a:moveTo>
                  <a:lnTo>
                    <a:pt x="0" y="308"/>
                  </a:lnTo>
                  <a:lnTo>
                    <a:pt x="0" y="309"/>
                  </a:lnTo>
                  <a:lnTo>
                    <a:pt x="306" y="309"/>
                  </a:lnTo>
                  <a:lnTo>
                    <a:pt x="306" y="308"/>
                  </a:lnTo>
                  <a:close/>
                  <a:moveTo>
                    <a:pt x="306" y="0"/>
                  </a:moveTo>
                  <a:lnTo>
                    <a:pt x="0" y="0"/>
                  </a:lnTo>
                  <a:lnTo>
                    <a:pt x="0" y="1"/>
                  </a:lnTo>
                  <a:lnTo>
                    <a:pt x="306" y="1"/>
                  </a:lnTo>
                  <a:lnTo>
                    <a:pt x="306"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39" name="Google Shape;939;p53"/>
            <p:cNvSpPr/>
            <p:nvPr/>
          </p:nvSpPr>
          <p:spPr>
            <a:xfrm>
              <a:off x="6450" y="1504"/>
              <a:ext cx="306" cy="309"/>
            </a:xfrm>
            <a:custGeom>
              <a:rect b="b" l="l" r="r" t="t"/>
              <a:pathLst>
                <a:path extrusionOk="0" h="309" w="306">
                  <a:moveTo>
                    <a:pt x="306" y="308"/>
                  </a:moveTo>
                  <a:lnTo>
                    <a:pt x="0" y="308"/>
                  </a:lnTo>
                  <a:lnTo>
                    <a:pt x="0" y="309"/>
                  </a:lnTo>
                  <a:lnTo>
                    <a:pt x="306" y="309"/>
                  </a:lnTo>
                  <a:lnTo>
                    <a:pt x="306" y="308"/>
                  </a:lnTo>
                  <a:moveTo>
                    <a:pt x="306" y="0"/>
                  </a:moveTo>
                  <a:lnTo>
                    <a:pt x="0" y="0"/>
                  </a:lnTo>
                  <a:lnTo>
                    <a:pt x="0" y="1"/>
                  </a:lnTo>
                  <a:lnTo>
                    <a:pt x="306" y="1"/>
                  </a:lnTo>
                  <a:lnTo>
                    <a:pt x="30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40" name="Google Shape;940;p53"/>
            <p:cNvSpPr/>
            <p:nvPr/>
          </p:nvSpPr>
          <p:spPr>
            <a:xfrm>
              <a:off x="6450" y="2006"/>
              <a:ext cx="306" cy="308"/>
            </a:xfrm>
            <a:custGeom>
              <a:rect b="b" l="l" r="r" t="t"/>
              <a:pathLst>
                <a:path extrusionOk="0" h="308" w="306">
                  <a:moveTo>
                    <a:pt x="306" y="307"/>
                  </a:moveTo>
                  <a:lnTo>
                    <a:pt x="0" y="307"/>
                  </a:lnTo>
                  <a:lnTo>
                    <a:pt x="0" y="308"/>
                  </a:lnTo>
                  <a:lnTo>
                    <a:pt x="306" y="308"/>
                  </a:lnTo>
                  <a:lnTo>
                    <a:pt x="306" y="307"/>
                  </a:lnTo>
                  <a:close/>
                  <a:moveTo>
                    <a:pt x="306" y="0"/>
                  </a:moveTo>
                  <a:lnTo>
                    <a:pt x="0" y="0"/>
                  </a:lnTo>
                  <a:lnTo>
                    <a:pt x="0" y="1"/>
                  </a:lnTo>
                  <a:lnTo>
                    <a:pt x="306" y="1"/>
                  </a:lnTo>
                  <a:lnTo>
                    <a:pt x="306"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41" name="Google Shape;941;p53"/>
            <p:cNvSpPr/>
            <p:nvPr/>
          </p:nvSpPr>
          <p:spPr>
            <a:xfrm>
              <a:off x="6450" y="2006"/>
              <a:ext cx="306" cy="308"/>
            </a:xfrm>
            <a:custGeom>
              <a:rect b="b" l="l" r="r" t="t"/>
              <a:pathLst>
                <a:path extrusionOk="0" h="308" w="306">
                  <a:moveTo>
                    <a:pt x="306" y="307"/>
                  </a:moveTo>
                  <a:lnTo>
                    <a:pt x="0" y="307"/>
                  </a:lnTo>
                  <a:lnTo>
                    <a:pt x="0" y="308"/>
                  </a:lnTo>
                  <a:lnTo>
                    <a:pt x="306" y="308"/>
                  </a:lnTo>
                  <a:lnTo>
                    <a:pt x="306" y="307"/>
                  </a:lnTo>
                  <a:moveTo>
                    <a:pt x="306" y="0"/>
                  </a:moveTo>
                  <a:lnTo>
                    <a:pt x="0" y="0"/>
                  </a:lnTo>
                  <a:lnTo>
                    <a:pt x="0" y="1"/>
                  </a:lnTo>
                  <a:lnTo>
                    <a:pt x="306" y="1"/>
                  </a:lnTo>
                  <a:lnTo>
                    <a:pt x="30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42" name="Google Shape;942;p53"/>
            <p:cNvSpPr/>
            <p:nvPr/>
          </p:nvSpPr>
          <p:spPr>
            <a:xfrm>
              <a:off x="6450" y="2508"/>
              <a:ext cx="306" cy="308"/>
            </a:xfrm>
            <a:custGeom>
              <a:rect b="b" l="l" r="r" t="t"/>
              <a:pathLst>
                <a:path extrusionOk="0" h="308" w="306">
                  <a:moveTo>
                    <a:pt x="306" y="307"/>
                  </a:moveTo>
                  <a:lnTo>
                    <a:pt x="0" y="307"/>
                  </a:lnTo>
                  <a:lnTo>
                    <a:pt x="0" y="308"/>
                  </a:lnTo>
                  <a:lnTo>
                    <a:pt x="306" y="308"/>
                  </a:lnTo>
                  <a:lnTo>
                    <a:pt x="306" y="307"/>
                  </a:lnTo>
                  <a:close/>
                  <a:moveTo>
                    <a:pt x="306" y="0"/>
                  </a:moveTo>
                  <a:lnTo>
                    <a:pt x="0" y="0"/>
                  </a:lnTo>
                  <a:lnTo>
                    <a:pt x="0" y="1"/>
                  </a:lnTo>
                  <a:lnTo>
                    <a:pt x="306" y="1"/>
                  </a:lnTo>
                  <a:lnTo>
                    <a:pt x="306"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43" name="Google Shape;943;p53"/>
            <p:cNvSpPr/>
            <p:nvPr/>
          </p:nvSpPr>
          <p:spPr>
            <a:xfrm>
              <a:off x="6450" y="2508"/>
              <a:ext cx="306" cy="308"/>
            </a:xfrm>
            <a:custGeom>
              <a:rect b="b" l="l" r="r" t="t"/>
              <a:pathLst>
                <a:path extrusionOk="0" h="308" w="306">
                  <a:moveTo>
                    <a:pt x="306" y="307"/>
                  </a:moveTo>
                  <a:lnTo>
                    <a:pt x="0" y="307"/>
                  </a:lnTo>
                  <a:lnTo>
                    <a:pt x="0" y="308"/>
                  </a:lnTo>
                  <a:lnTo>
                    <a:pt x="306" y="308"/>
                  </a:lnTo>
                  <a:lnTo>
                    <a:pt x="306" y="307"/>
                  </a:lnTo>
                  <a:moveTo>
                    <a:pt x="306" y="0"/>
                  </a:moveTo>
                  <a:lnTo>
                    <a:pt x="0" y="0"/>
                  </a:lnTo>
                  <a:lnTo>
                    <a:pt x="0" y="1"/>
                  </a:lnTo>
                  <a:lnTo>
                    <a:pt x="306" y="1"/>
                  </a:lnTo>
                  <a:lnTo>
                    <a:pt x="30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44" name="Google Shape;944;p53"/>
            <p:cNvSpPr/>
            <p:nvPr/>
          </p:nvSpPr>
          <p:spPr>
            <a:xfrm>
              <a:off x="6450" y="3010"/>
              <a:ext cx="306" cy="693"/>
            </a:xfrm>
            <a:custGeom>
              <a:rect b="b" l="l" r="r" t="t"/>
              <a:pathLst>
                <a:path extrusionOk="0" h="693" w="306">
                  <a:moveTo>
                    <a:pt x="306" y="502"/>
                  </a:moveTo>
                  <a:lnTo>
                    <a:pt x="0" y="502"/>
                  </a:lnTo>
                  <a:lnTo>
                    <a:pt x="0" y="693"/>
                  </a:lnTo>
                  <a:lnTo>
                    <a:pt x="306" y="693"/>
                  </a:lnTo>
                  <a:lnTo>
                    <a:pt x="306" y="502"/>
                  </a:lnTo>
                  <a:close/>
                  <a:moveTo>
                    <a:pt x="306" y="307"/>
                  </a:moveTo>
                  <a:lnTo>
                    <a:pt x="0" y="307"/>
                  </a:lnTo>
                  <a:lnTo>
                    <a:pt x="0" y="501"/>
                  </a:lnTo>
                  <a:lnTo>
                    <a:pt x="306" y="501"/>
                  </a:lnTo>
                  <a:lnTo>
                    <a:pt x="306" y="307"/>
                  </a:lnTo>
                  <a:close/>
                  <a:moveTo>
                    <a:pt x="306" y="0"/>
                  </a:moveTo>
                  <a:lnTo>
                    <a:pt x="0" y="0"/>
                  </a:lnTo>
                  <a:lnTo>
                    <a:pt x="0" y="306"/>
                  </a:lnTo>
                  <a:lnTo>
                    <a:pt x="306" y="306"/>
                  </a:lnTo>
                  <a:lnTo>
                    <a:pt x="306" y="0"/>
                  </a:lnTo>
                  <a:close/>
                </a:path>
              </a:pathLst>
            </a:custGeom>
            <a:solidFill>
              <a:srgbClr val="FFE5FF">
                <a:alpha val="31372"/>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45" name="Google Shape;945;p53"/>
            <p:cNvSpPr/>
            <p:nvPr/>
          </p:nvSpPr>
          <p:spPr>
            <a:xfrm>
              <a:off x="6450" y="3010"/>
              <a:ext cx="306" cy="693"/>
            </a:xfrm>
            <a:custGeom>
              <a:rect b="b" l="l" r="r" t="t"/>
              <a:pathLst>
                <a:path extrusionOk="0" h="693" w="306">
                  <a:moveTo>
                    <a:pt x="306" y="502"/>
                  </a:moveTo>
                  <a:lnTo>
                    <a:pt x="0" y="502"/>
                  </a:lnTo>
                  <a:lnTo>
                    <a:pt x="0" y="693"/>
                  </a:lnTo>
                  <a:lnTo>
                    <a:pt x="306" y="693"/>
                  </a:lnTo>
                  <a:lnTo>
                    <a:pt x="306" y="502"/>
                  </a:lnTo>
                  <a:moveTo>
                    <a:pt x="306" y="307"/>
                  </a:moveTo>
                  <a:lnTo>
                    <a:pt x="0" y="307"/>
                  </a:lnTo>
                  <a:lnTo>
                    <a:pt x="0" y="501"/>
                  </a:lnTo>
                  <a:lnTo>
                    <a:pt x="306" y="501"/>
                  </a:lnTo>
                  <a:lnTo>
                    <a:pt x="306" y="307"/>
                  </a:lnTo>
                  <a:moveTo>
                    <a:pt x="306" y="0"/>
                  </a:moveTo>
                  <a:lnTo>
                    <a:pt x="0" y="0"/>
                  </a:lnTo>
                  <a:lnTo>
                    <a:pt x="0" y="306"/>
                  </a:lnTo>
                  <a:lnTo>
                    <a:pt x="306" y="306"/>
                  </a:lnTo>
                  <a:lnTo>
                    <a:pt x="30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46" name="Google Shape;946;p53"/>
            <p:cNvSpPr/>
            <p:nvPr/>
          </p:nvSpPr>
          <p:spPr>
            <a:xfrm>
              <a:off x="6450" y="3009"/>
              <a:ext cx="306" cy="308"/>
            </a:xfrm>
            <a:custGeom>
              <a:rect b="b" l="l" r="r" t="t"/>
              <a:pathLst>
                <a:path extrusionOk="0" h="308" w="306">
                  <a:moveTo>
                    <a:pt x="306" y="307"/>
                  </a:moveTo>
                  <a:lnTo>
                    <a:pt x="0" y="307"/>
                  </a:lnTo>
                  <a:lnTo>
                    <a:pt x="0" y="308"/>
                  </a:lnTo>
                  <a:lnTo>
                    <a:pt x="306" y="308"/>
                  </a:lnTo>
                  <a:lnTo>
                    <a:pt x="306" y="307"/>
                  </a:lnTo>
                  <a:close/>
                  <a:moveTo>
                    <a:pt x="306" y="0"/>
                  </a:moveTo>
                  <a:lnTo>
                    <a:pt x="0" y="0"/>
                  </a:lnTo>
                  <a:lnTo>
                    <a:pt x="0" y="1"/>
                  </a:lnTo>
                  <a:lnTo>
                    <a:pt x="306" y="1"/>
                  </a:lnTo>
                  <a:lnTo>
                    <a:pt x="306"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47" name="Google Shape;947;p53"/>
            <p:cNvSpPr/>
            <p:nvPr/>
          </p:nvSpPr>
          <p:spPr>
            <a:xfrm>
              <a:off x="6450" y="3009"/>
              <a:ext cx="306" cy="308"/>
            </a:xfrm>
            <a:custGeom>
              <a:rect b="b" l="l" r="r" t="t"/>
              <a:pathLst>
                <a:path extrusionOk="0" h="308" w="306">
                  <a:moveTo>
                    <a:pt x="306" y="307"/>
                  </a:moveTo>
                  <a:lnTo>
                    <a:pt x="0" y="307"/>
                  </a:lnTo>
                  <a:lnTo>
                    <a:pt x="0" y="308"/>
                  </a:lnTo>
                  <a:lnTo>
                    <a:pt x="306" y="308"/>
                  </a:lnTo>
                  <a:lnTo>
                    <a:pt x="306" y="307"/>
                  </a:lnTo>
                  <a:moveTo>
                    <a:pt x="306" y="0"/>
                  </a:moveTo>
                  <a:lnTo>
                    <a:pt x="0" y="0"/>
                  </a:lnTo>
                  <a:lnTo>
                    <a:pt x="0" y="1"/>
                  </a:lnTo>
                  <a:lnTo>
                    <a:pt x="306" y="1"/>
                  </a:lnTo>
                  <a:lnTo>
                    <a:pt x="306"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48" name="Google Shape;948;p53"/>
            <p:cNvSpPr/>
            <p:nvPr/>
          </p:nvSpPr>
          <p:spPr>
            <a:xfrm>
              <a:off x="6450" y="307"/>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49" name="Google Shape;949;p53"/>
            <p:cNvSpPr/>
            <p:nvPr/>
          </p:nvSpPr>
          <p:spPr>
            <a:xfrm>
              <a:off x="6450" y="307"/>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50" name="Google Shape;950;p53"/>
            <p:cNvSpPr/>
            <p:nvPr/>
          </p:nvSpPr>
          <p:spPr>
            <a:xfrm>
              <a:off x="6450" y="3511"/>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51" name="Google Shape;951;p53"/>
            <p:cNvSpPr/>
            <p:nvPr/>
          </p:nvSpPr>
          <p:spPr>
            <a:xfrm>
              <a:off x="6450" y="3511"/>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52" name="Google Shape;952;p53"/>
            <p:cNvSpPr/>
            <p:nvPr/>
          </p:nvSpPr>
          <p:spPr>
            <a:xfrm>
              <a:off x="6450" y="3703"/>
              <a:ext cx="300" cy="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53" name="Google Shape;953;p53"/>
            <p:cNvSpPr/>
            <p:nvPr/>
          </p:nvSpPr>
          <p:spPr>
            <a:xfrm>
              <a:off x="6450" y="3703"/>
              <a:ext cx="3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54" name="Google Shape;954;p53"/>
            <p:cNvSpPr/>
            <p:nvPr/>
          </p:nvSpPr>
          <p:spPr>
            <a:xfrm>
              <a:off x="7064" y="310"/>
              <a:ext cx="304" cy="2699"/>
            </a:xfrm>
            <a:custGeom>
              <a:rect b="b" l="l" r="r" t="t"/>
              <a:pathLst>
                <a:path extrusionOk="0" h="2699" w="304">
                  <a:moveTo>
                    <a:pt x="304" y="2506"/>
                  </a:moveTo>
                  <a:lnTo>
                    <a:pt x="0" y="2506"/>
                  </a:lnTo>
                  <a:lnTo>
                    <a:pt x="0" y="2699"/>
                  </a:lnTo>
                  <a:lnTo>
                    <a:pt x="304" y="2699"/>
                  </a:lnTo>
                  <a:lnTo>
                    <a:pt x="304" y="2506"/>
                  </a:lnTo>
                  <a:close/>
                  <a:moveTo>
                    <a:pt x="304" y="2199"/>
                  </a:moveTo>
                  <a:lnTo>
                    <a:pt x="0" y="2199"/>
                  </a:lnTo>
                  <a:lnTo>
                    <a:pt x="0" y="2505"/>
                  </a:lnTo>
                  <a:lnTo>
                    <a:pt x="304" y="2505"/>
                  </a:lnTo>
                  <a:lnTo>
                    <a:pt x="304" y="2199"/>
                  </a:lnTo>
                  <a:close/>
                  <a:moveTo>
                    <a:pt x="304" y="2004"/>
                  </a:moveTo>
                  <a:lnTo>
                    <a:pt x="0" y="2004"/>
                  </a:lnTo>
                  <a:lnTo>
                    <a:pt x="0" y="2198"/>
                  </a:lnTo>
                  <a:lnTo>
                    <a:pt x="304" y="2198"/>
                  </a:lnTo>
                  <a:lnTo>
                    <a:pt x="304" y="2004"/>
                  </a:lnTo>
                  <a:close/>
                  <a:moveTo>
                    <a:pt x="304" y="1697"/>
                  </a:moveTo>
                  <a:lnTo>
                    <a:pt x="0" y="1697"/>
                  </a:lnTo>
                  <a:lnTo>
                    <a:pt x="0" y="2003"/>
                  </a:lnTo>
                  <a:lnTo>
                    <a:pt x="304" y="2003"/>
                  </a:lnTo>
                  <a:lnTo>
                    <a:pt x="304" y="1697"/>
                  </a:lnTo>
                  <a:close/>
                  <a:moveTo>
                    <a:pt x="304" y="1503"/>
                  </a:moveTo>
                  <a:lnTo>
                    <a:pt x="0" y="1503"/>
                  </a:lnTo>
                  <a:lnTo>
                    <a:pt x="0" y="1696"/>
                  </a:lnTo>
                  <a:lnTo>
                    <a:pt x="304" y="1696"/>
                  </a:lnTo>
                  <a:lnTo>
                    <a:pt x="304" y="1503"/>
                  </a:lnTo>
                  <a:close/>
                  <a:moveTo>
                    <a:pt x="304" y="1195"/>
                  </a:moveTo>
                  <a:lnTo>
                    <a:pt x="0" y="1195"/>
                  </a:lnTo>
                  <a:lnTo>
                    <a:pt x="0" y="1502"/>
                  </a:lnTo>
                  <a:lnTo>
                    <a:pt x="304" y="1502"/>
                  </a:lnTo>
                  <a:lnTo>
                    <a:pt x="304" y="1195"/>
                  </a:lnTo>
                  <a:close/>
                  <a:moveTo>
                    <a:pt x="304" y="1001"/>
                  </a:moveTo>
                  <a:lnTo>
                    <a:pt x="0" y="1001"/>
                  </a:lnTo>
                  <a:lnTo>
                    <a:pt x="0" y="1194"/>
                  </a:lnTo>
                  <a:lnTo>
                    <a:pt x="304" y="1194"/>
                  </a:lnTo>
                  <a:lnTo>
                    <a:pt x="304" y="1001"/>
                  </a:lnTo>
                  <a:close/>
                  <a:moveTo>
                    <a:pt x="304" y="694"/>
                  </a:moveTo>
                  <a:lnTo>
                    <a:pt x="0" y="694"/>
                  </a:lnTo>
                  <a:lnTo>
                    <a:pt x="0" y="1000"/>
                  </a:lnTo>
                  <a:lnTo>
                    <a:pt x="304" y="1000"/>
                  </a:lnTo>
                  <a:lnTo>
                    <a:pt x="304" y="694"/>
                  </a:lnTo>
                  <a:close/>
                  <a:moveTo>
                    <a:pt x="304" y="499"/>
                  </a:moveTo>
                  <a:lnTo>
                    <a:pt x="0" y="499"/>
                  </a:lnTo>
                  <a:lnTo>
                    <a:pt x="0" y="693"/>
                  </a:lnTo>
                  <a:lnTo>
                    <a:pt x="304" y="693"/>
                  </a:lnTo>
                  <a:lnTo>
                    <a:pt x="304" y="499"/>
                  </a:lnTo>
                  <a:close/>
                  <a:moveTo>
                    <a:pt x="304" y="192"/>
                  </a:moveTo>
                  <a:lnTo>
                    <a:pt x="0" y="192"/>
                  </a:lnTo>
                  <a:lnTo>
                    <a:pt x="0" y="498"/>
                  </a:lnTo>
                  <a:lnTo>
                    <a:pt x="304" y="498"/>
                  </a:lnTo>
                  <a:lnTo>
                    <a:pt x="304" y="192"/>
                  </a:lnTo>
                  <a:close/>
                  <a:moveTo>
                    <a:pt x="304" y="0"/>
                  </a:moveTo>
                  <a:lnTo>
                    <a:pt x="0" y="0"/>
                  </a:lnTo>
                  <a:lnTo>
                    <a:pt x="0" y="191"/>
                  </a:lnTo>
                  <a:lnTo>
                    <a:pt x="304" y="191"/>
                  </a:lnTo>
                  <a:lnTo>
                    <a:pt x="304" y="0"/>
                  </a:lnTo>
                  <a:close/>
                </a:path>
              </a:pathLst>
            </a:custGeom>
            <a:solidFill>
              <a:srgbClr val="FFE5FF">
                <a:alpha val="31372"/>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55" name="Google Shape;955;p53"/>
            <p:cNvSpPr/>
            <p:nvPr/>
          </p:nvSpPr>
          <p:spPr>
            <a:xfrm>
              <a:off x="7064" y="310"/>
              <a:ext cx="304" cy="2699"/>
            </a:xfrm>
            <a:custGeom>
              <a:rect b="b" l="l" r="r" t="t"/>
              <a:pathLst>
                <a:path extrusionOk="0" h="2699" w="304">
                  <a:moveTo>
                    <a:pt x="304" y="2506"/>
                  </a:moveTo>
                  <a:lnTo>
                    <a:pt x="0" y="2506"/>
                  </a:lnTo>
                  <a:lnTo>
                    <a:pt x="0" y="2699"/>
                  </a:lnTo>
                  <a:lnTo>
                    <a:pt x="304" y="2699"/>
                  </a:lnTo>
                  <a:lnTo>
                    <a:pt x="304" y="2506"/>
                  </a:lnTo>
                  <a:moveTo>
                    <a:pt x="304" y="2199"/>
                  </a:moveTo>
                  <a:lnTo>
                    <a:pt x="0" y="2199"/>
                  </a:lnTo>
                  <a:lnTo>
                    <a:pt x="0" y="2505"/>
                  </a:lnTo>
                  <a:lnTo>
                    <a:pt x="304" y="2505"/>
                  </a:lnTo>
                  <a:lnTo>
                    <a:pt x="304" y="2199"/>
                  </a:lnTo>
                  <a:moveTo>
                    <a:pt x="304" y="2004"/>
                  </a:moveTo>
                  <a:lnTo>
                    <a:pt x="0" y="2004"/>
                  </a:lnTo>
                  <a:lnTo>
                    <a:pt x="0" y="2198"/>
                  </a:lnTo>
                  <a:lnTo>
                    <a:pt x="304" y="2198"/>
                  </a:lnTo>
                  <a:lnTo>
                    <a:pt x="304" y="2004"/>
                  </a:lnTo>
                  <a:moveTo>
                    <a:pt x="304" y="1697"/>
                  </a:moveTo>
                  <a:lnTo>
                    <a:pt x="0" y="1697"/>
                  </a:lnTo>
                  <a:lnTo>
                    <a:pt x="0" y="2003"/>
                  </a:lnTo>
                  <a:lnTo>
                    <a:pt x="304" y="2003"/>
                  </a:lnTo>
                  <a:lnTo>
                    <a:pt x="304" y="1697"/>
                  </a:lnTo>
                  <a:moveTo>
                    <a:pt x="304" y="1503"/>
                  </a:moveTo>
                  <a:lnTo>
                    <a:pt x="0" y="1503"/>
                  </a:lnTo>
                  <a:lnTo>
                    <a:pt x="0" y="1696"/>
                  </a:lnTo>
                  <a:lnTo>
                    <a:pt x="304" y="1696"/>
                  </a:lnTo>
                  <a:lnTo>
                    <a:pt x="304" y="1503"/>
                  </a:lnTo>
                  <a:moveTo>
                    <a:pt x="304" y="1195"/>
                  </a:moveTo>
                  <a:lnTo>
                    <a:pt x="0" y="1195"/>
                  </a:lnTo>
                  <a:lnTo>
                    <a:pt x="0" y="1502"/>
                  </a:lnTo>
                  <a:lnTo>
                    <a:pt x="304" y="1502"/>
                  </a:lnTo>
                  <a:lnTo>
                    <a:pt x="304" y="1195"/>
                  </a:lnTo>
                  <a:moveTo>
                    <a:pt x="304" y="1001"/>
                  </a:moveTo>
                  <a:lnTo>
                    <a:pt x="0" y="1001"/>
                  </a:lnTo>
                  <a:lnTo>
                    <a:pt x="0" y="1194"/>
                  </a:lnTo>
                  <a:lnTo>
                    <a:pt x="304" y="1194"/>
                  </a:lnTo>
                  <a:lnTo>
                    <a:pt x="304" y="1001"/>
                  </a:lnTo>
                  <a:moveTo>
                    <a:pt x="304" y="694"/>
                  </a:moveTo>
                  <a:lnTo>
                    <a:pt x="0" y="694"/>
                  </a:lnTo>
                  <a:lnTo>
                    <a:pt x="0" y="1000"/>
                  </a:lnTo>
                  <a:lnTo>
                    <a:pt x="304" y="1000"/>
                  </a:lnTo>
                  <a:lnTo>
                    <a:pt x="304" y="694"/>
                  </a:lnTo>
                  <a:moveTo>
                    <a:pt x="304" y="499"/>
                  </a:moveTo>
                  <a:lnTo>
                    <a:pt x="0" y="499"/>
                  </a:lnTo>
                  <a:lnTo>
                    <a:pt x="0" y="693"/>
                  </a:lnTo>
                  <a:lnTo>
                    <a:pt x="304" y="693"/>
                  </a:lnTo>
                  <a:lnTo>
                    <a:pt x="304" y="499"/>
                  </a:lnTo>
                  <a:moveTo>
                    <a:pt x="304" y="192"/>
                  </a:moveTo>
                  <a:lnTo>
                    <a:pt x="0" y="192"/>
                  </a:lnTo>
                  <a:lnTo>
                    <a:pt x="0" y="498"/>
                  </a:lnTo>
                  <a:lnTo>
                    <a:pt x="304" y="498"/>
                  </a:lnTo>
                  <a:lnTo>
                    <a:pt x="304" y="192"/>
                  </a:lnTo>
                  <a:moveTo>
                    <a:pt x="304" y="0"/>
                  </a:moveTo>
                  <a:lnTo>
                    <a:pt x="0" y="0"/>
                  </a:lnTo>
                  <a:lnTo>
                    <a:pt x="0" y="191"/>
                  </a:lnTo>
                  <a:lnTo>
                    <a:pt x="304" y="191"/>
                  </a:lnTo>
                  <a:lnTo>
                    <a:pt x="304"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56" name="Google Shape;956;p53"/>
            <p:cNvSpPr/>
            <p:nvPr/>
          </p:nvSpPr>
          <p:spPr>
            <a:xfrm>
              <a:off x="7368" y="310"/>
              <a:ext cx="3" cy="2699"/>
            </a:xfrm>
            <a:custGeom>
              <a:rect b="b" l="l" r="r" t="t"/>
              <a:pathLst>
                <a:path extrusionOk="0" h="2699" w="3">
                  <a:moveTo>
                    <a:pt x="3" y="2506"/>
                  </a:moveTo>
                  <a:lnTo>
                    <a:pt x="0" y="2506"/>
                  </a:lnTo>
                  <a:lnTo>
                    <a:pt x="0" y="2699"/>
                  </a:lnTo>
                  <a:lnTo>
                    <a:pt x="3" y="2699"/>
                  </a:lnTo>
                  <a:lnTo>
                    <a:pt x="3" y="2506"/>
                  </a:lnTo>
                  <a:close/>
                  <a:moveTo>
                    <a:pt x="3" y="2199"/>
                  </a:moveTo>
                  <a:lnTo>
                    <a:pt x="0" y="2199"/>
                  </a:lnTo>
                  <a:lnTo>
                    <a:pt x="0" y="2505"/>
                  </a:lnTo>
                  <a:lnTo>
                    <a:pt x="3" y="2505"/>
                  </a:lnTo>
                  <a:lnTo>
                    <a:pt x="3" y="2199"/>
                  </a:lnTo>
                  <a:close/>
                  <a:moveTo>
                    <a:pt x="3" y="2004"/>
                  </a:moveTo>
                  <a:lnTo>
                    <a:pt x="0" y="2004"/>
                  </a:lnTo>
                  <a:lnTo>
                    <a:pt x="0" y="2198"/>
                  </a:lnTo>
                  <a:lnTo>
                    <a:pt x="3" y="2198"/>
                  </a:lnTo>
                  <a:lnTo>
                    <a:pt x="3" y="2004"/>
                  </a:lnTo>
                  <a:close/>
                  <a:moveTo>
                    <a:pt x="3" y="1697"/>
                  </a:moveTo>
                  <a:lnTo>
                    <a:pt x="0" y="1697"/>
                  </a:lnTo>
                  <a:lnTo>
                    <a:pt x="0" y="2003"/>
                  </a:lnTo>
                  <a:lnTo>
                    <a:pt x="3" y="2003"/>
                  </a:lnTo>
                  <a:lnTo>
                    <a:pt x="3" y="1697"/>
                  </a:lnTo>
                  <a:close/>
                  <a:moveTo>
                    <a:pt x="3" y="1503"/>
                  </a:moveTo>
                  <a:lnTo>
                    <a:pt x="0" y="1503"/>
                  </a:lnTo>
                  <a:lnTo>
                    <a:pt x="0" y="1696"/>
                  </a:lnTo>
                  <a:lnTo>
                    <a:pt x="3" y="1696"/>
                  </a:lnTo>
                  <a:lnTo>
                    <a:pt x="3" y="1503"/>
                  </a:lnTo>
                  <a:close/>
                  <a:moveTo>
                    <a:pt x="3" y="1195"/>
                  </a:moveTo>
                  <a:lnTo>
                    <a:pt x="0" y="1195"/>
                  </a:lnTo>
                  <a:lnTo>
                    <a:pt x="0" y="1502"/>
                  </a:lnTo>
                  <a:lnTo>
                    <a:pt x="3" y="1502"/>
                  </a:lnTo>
                  <a:lnTo>
                    <a:pt x="3" y="1195"/>
                  </a:lnTo>
                  <a:close/>
                  <a:moveTo>
                    <a:pt x="3" y="1001"/>
                  </a:moveTo>
                  <a:lnTo>
                    <a:pt x="0" y="1001"/>
                  </a:lnTo>
                  <a:lnTo>
                    <a:pt x="0" y="1194"/>
                  </a:lnTo>
                  <a:lnTo>
                    <a:pt x="3" y="1194"/>
                  </a:lnTo>
                  <a:lnTo>
                    <a:pt x="3" y="1001"/>
                  </a:lnTo>
                  <a:close/>
                  <a:moveTo>
                    <a:pt x="3" y="694"/>
                  </a:moveTo>
                  <a:lnTo>
                    <a:pt x="0" y="694"/>
                  </a:lnTo>
                  <a:lnTo>
                    <a:pt x="0" y="1000"/>
                  </a:lnTo>
                  <a:lnTo>
                    <a:pt x="3" y="1000"/>
                  </a:lnTo>
                  <a:lnTo>
                    <a:pt x="3" y="694"/>
                  </a:lnTo>
                  <a:close/>
                  <a:moveTo>
                    <a:pt x="3" y="499"/>
                  </a:moveTo>
                  <a:lnTo>
                    <a:pt x="0" y="499"/>
                  </a:lnTo>
                  <a:lnTo>
                    <a:pt x="0" y="693"/>
                  </a:lnTo>
                  <a:lnTo>
                    <a:pt x="3" y="693"/>
                  </a:lnTo>
                  <a:lnTo>
                    <a:pt x="3" y="499"/>
                  </a:lnTo>
                  <a:close/>
                  <a:moveTo>
                    <a:pt x="3" y="192"/>
                  </a:moveTo>
                  <a:lnTo>
                    <a:pt x="0" y="192"/>
                  </a:lnTo>
                  <a:lnTo>
                    <a:pt x="0" y="498"/>
                  </a:lnTo>
                  <a:lnTo>
                    <a:pt x="3" y="498"/>
                  </a:lnTo>
                  <a:lnTo>
                    <a:pt x="3" y="192"/>
                  </a:lnTo>
                  <a:close/>
                  <a:moveTo>
                    <a:pt x="3" y="0"/>
                  </a:moveTo>
                  <a:lnTo>
                    <a:pt x="0" y="0"/>
                  </a:lnTo>
                  <a:lnTo>
                    <a:pt x="0" y="191"/>
                  </a:lnTo>
                  <a:lnTo>
                    <a:pt x="3" y="191"/>
                  </a:lnTo>
                  <a:lnTo>
                    <a:pt x="3"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57" name="Google Shape;957;p53"/>
            <p:cNvSpPr/>
            <p:nvPr/>
          </p:nvSpPr>
          <p:spPr>
            <a:xfrm>
              <a:off x="7368" y="310"/>
              <a:ext cx="3" cy="2699"/>
            </a:xfrm>
            <a:custGeom>
              <a:rect b="b" l="l" r="r" t="t"/>
              <a:pathLst>
                <a:path extrusionOk="0" h="2699" w="3">
                  <a:moveTo>
                    <a:pt x="3" y="2506"/>
                  </a:moveTo>
                  <a:lnTo>
                    <a:pt x="0" y="2506"/>
                  </a:lnTo>
                  <a:lnTo>
                    <a:pt x="0" y="2699"/>
                  </a:lnTo>
                  <a:lnTo>
                    <a:pt x="3" y="2699"/>
                  </a:lnTo>
                  <a:lnTo>
                    <a:pt x="3" y="2506"/>
                  </a:lnTo>
                  <a:moveTo>
                    <a:pt x="3" y="2199"/>
                  </a:moveTo>
                  <a:lnTo>
                    <a:pt x="0" y="2199"/>
                  </a:lnTo>
                  <a:lnTo>
                    <a:pt x="0" y="2505"/>
                  </a:lnTo>
                  <a:lnTo>
                    <a:pt x="3" y="2505"/>
                  </a:lnTo>
                  <a:lnTo>
                    <a:pt x="3" y="2199"/>
                  </a:lnTo>
                  <a:moveTo>
                    <a:pt x="3" y="2004"/>
                  </a:moveTo>
                  <a:lnTo>
                    <a:pt x="0" y="2004"/>
                  </a:lnTo>
                  <a:lnTo>
                    <a:pt x="0" y="2198"/>
                  </a:lnTo>
                  <a:lnTo>
                    <a:pt x="3" y="2198"/>
                  </a:lnTo>
                  <a:lnTo>
                    <a:pt x="3" y="2004"/>
                  </a:lnTo>
                  <a:moveTo>
                    <a:pt x="3" y="1697"/>
                  </a:moveTo>
                  <a:lnTo>
                    <a:pt x="0" y="1697"/>
                  </a:lnTo>
                  <a:lnTo>
                    <a:pt x="0" y="2003"/>
                  </a:lnTo>
                  <a:lnTo>
                    <a:pt x="3" y="2003"/>
                  </a:lnTo>
                  <a:lnTo>
                    <a:pt x="3" y="1697"/>
                  </a:lnTo>
                  <a:moveTo>
                    <a:pt x="3" y="1503"/>
                  </a:moveTo>
                  <a:lnTo>
                    <a:pt x="0" y="1503"/>
                  </a:lnTo>
                  <a:lnTo>
                    <a:pt x="0" y="1696"/>
                  </a:lnTo>
                  <a:lnTo>
                    <a:pt x="3" y="1696"/>
                  </a:lnTo>
                  <a:lnTo>
                    <a:pt x="3" y="1503"/>
                  </a:lnTo>
                  <a:moveTo>
                    <a:pt x="3" y="1195"/>
                  </a:moveTo>
                  <a:lnTo>
                    <a:pt x="0" y="1195"/>
                  </a:lnTo>
                  <a:lnTo>
                    <a:pt x="0" y="1502"/>
                  </a:lnTo>
                  <a:lnTo>
                    <a:pt x="3" y="1502"/>
                  </a:lnTo>
                  <a:lnTo>
                    <a:pt x="3" y="1195"/>
                  </a:lnTo>
                  <a:moveTo>
                    <a:pt x="3" y="1001"/>
                  </a:moveTo>
                  <a:lnTo>
                    <a:pt x="0" y="1001"/>
                  </a:lnTo>
                  <a:lnTo>
                    <a:pt x="0" y="1194"/>
                  </a:lnTo>
                  <a:lnTo>
                    <a:pt x="3" y="1194"/>
                  </a:lnTo>
                  <a:lnTo>
                    <a:pt x="3" y="1001"/>
                  </a:lnTo>
                  <a:moveTo>
                    <a:pt x="3" y="694"/>
                  </a:moveTo>
                  <a:lnTo>
                    <a:pt x="0" y="694"/>
                  </a:lnTo>
                  <a:lnTo>
                    <a:pt x="0" y="1000"/>
                  </a:lnTo>
                  <a:lnTo>
                    <a:pt x="3" y="1000"/>
                  </a:lnTo>
                  <a:lnTo>
                    <a:pt x="3" y="694"/>
                  </a:lnTo>
                  <a:moveTo>
                    <a:pt x="3" y="499"/>
                  </a:moveTo>
                  <a:lnTo>
                    <a:pt x="0" y="499"/>
                  </a:lnTo>
                  <a:lnTo>
                    <a:pt x="0" y="693"/>
                  </a:lnTo>
                  <a:lnTo>
                    <a:pt x="3" y="693"/>
                  </a:lnTo>
                  <a:lnTo>
                    <a:pt x="3" y="499"/>
                  </a:lnTo>
                  <a:moveTo>
                    <a:pt x="3" y="192"/>
                  </a:moveTo>
                  <a:lnTo>
                    <a:pt x="0" y="192"/>
                  </a:lnTo>
                  <a:lnTo>
                    <a:pt x="0" y="498"/>
                  </a:lnTo>
                  <a:lnTo>
                    <a:pt x="3" y="498"/>
                  </a:lnTo>
                  <a:lnTo>
                    <a:pt x="3" y="192"/>
                  </a:lnTo>
                  <a:moveTo>
                    <a:pt x="3" y="0"/>
                  </a:moveTo>
                  <a:lnTo>
                    <a:pt x="0" y="0"/>
                  </a:lnTo>
                  <a:lnTo>
                    <a:pt x="0" y="191"/>
                  </a:lnTo>
                  <a:lnTo>
                    <a:pt x="3" y="191"/>
                  </a:lnTo>
                  <a:lnTo>
                    <a:pt x="3"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58" name="Google Shape;958;p53"/>
            <p:cNvSpPr/>
            <p:nvPr/>
          </p:nvSpPr>
          <p:spPr>
            <a:xfrm>
              <a:off x="7064" y="501"/>
              <a:ext cx="307" cy="308"/>
            </a:xfrm>
            <a:custGeom>
              <a:rect b="b" l="l" r="r" t="t"/>
              <a:pathLst>
                <a:path extrusionOk="0" h="308" w="307">
                  <a:moveTo>
                    <a:pt x="307" y="307"/>
                  </a:moveTo>
                  <a:lnTo>
                    <a:pt x="304" y="307"/>
                  </a:lnTo>
                  <a:lnTo>
                    <a:pt x="0" y="307"/>
                  </a:lnTo>
                  <a:lnTo>
                    <a:pt x="0" y="308"/>
                  </a:lnTo>
                  <a:lnTo>
                    <a:pt x="304" y="308"/>
                  </a:lnTo>
                  <a:lnTo>
                    <a:pt x="307" y="308"/>
                  </a:lnTo>
                  <a:lnTo>
                    <a:pt x="307" y="307"/>
                  </a:lnTo>
                  <a:close/>
                  <a:moveTo>
                    <a:pt x="307" y="0"/>
                  </a:moveTo>
                  <a:lnTo>
                    <a:pt x="304" y="0"/>
                  </a:lnTo>
                  <a:lnTo>
                    <a:pt x="0" y="0"/>
                  </a:lnTo>
                  <a:lnTo>
                    <a:pt x="0" y="1"/>
                  </a:lnTo>
                  <a:lnTo>
                    <a:pt x="304"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59" name="Google Shape;959;p53"/>
            <p:cNvSpPr/>
            <p:nvPr/>
          </p:nvSpPr>
          <p:spPr>
            <a:xfrm>
              <a:off x="7064" y="501"/>
              <a:ext cx="307" cy="308"/>
            </a:xfrm>
            <a:custGeom>
              <a:rect b="b" l="l" r="r" t="t"/>
              <a:pathLst>
                <a:path extrusionOk="0" h="308" w="307">
                  <a:moveTo>
                    <a:pt x="307" y="307"/>
                  </a:moveTo>
                  <a:lnTo>
                    <a:pt x="304" y="307"/>
                  </a:lnTo>
                  <a:lnTo>
                    <a:pt x="0" y="307"/>
                  </a:lnTo>
                  <a:lnTo>
                    <a:pt x="0" y="308"/>
                  </a:lnTo>
                  <a:lnTo>
                    <a:pt x="304" y="308"/>
                  </a:lnTo>
                  <a:lnTo>
                    <a:pt x="307" y="308"/>
                  </a:lnTo>
                  <a:lnTo>
                    <a:pt x="307" y="307"/>
                  </a:lnTo>
                  <a:moveTo>
                    <a:pt x="307" y="0"/>
                  </a:moveTo>
                  <a:lnTo>
                    <a:pt x="304" y="0"/>
                  </a:lnTo>
                  <a:lnTo>
                    <a:pt x="0" y="0"/>
                  </a:lnTo>
                  <a:lnTo>
                    <a:pt x="0" y="1"/>
                  </a:lnTo>
                  <a:lnTo>
                    <a:pt x="304"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60" name="Google Shape;960;p53"/>
            <p:cNvSpPr/>
            <p:nvPr/>
          </p:nvSpPr>
          <p:spPr>
            <a:xfrm>
              <a:off x="7064" y="1003"/>
              <a:ext cx="307" cy="308"/>
            </a:xfrm>
            <a:custGeom>
              <a:rect b="b" l="l" r="r" t="t"/>
              <a:pathLst>
                <a:path extrusionOk="0" h="308" w="307">
                  <a:moveTo>
                    <a:pt x="307" y="307"/>
                  </a:moveTo>
                  <a:lnTo>
                    <a:pt x="304" y="307"/>
                  </a:lnTo>
                  <a:lnTo>
                    <a:pt x="0" y="307"/>
                  </a:lnTo>
                  <a:lnTo>
                    <a:pt x="0" y="308"/>
                  </a:lnTo>
                  <a:lnTo>
                    <a:pt x="304" y="308"/>
                  </a:lnTo>
                  <a:lnTo>
                    <a:pt x="307" y="308"/>
                  </a:lnTo>
                  <a:lnTo>
                    <a:pt x="307" y="307"/>
                  </a:lnTo>
                  <a:close/>
                  <a:moveTo>
                    <a:pt x="307" y="0"/>
                  </a:moveTo>
                  <a:lnTo>
                    <a:pt x="304" y="0"/>
                  </a:lnTo>
                  <a:lnTo>
                    <a:pt x="0" y="0"/>
                  </a:lnTo>
                  <a:lnTo>
                    <a:pt x="0" y="1"/>
                  </a:lnTo>
                  <a:lnTo>
                    <a:pt x="304"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61" name="Google Shape;961;p53"/>
            <p:cNvSpPr/>
            <p:nvPr/>
          </p:nvSpPr>
          <p:spPr>
            <a:xfrm>
              <a:off x="7064" y="1003"/>
              <a:ext cx="307" cy="308"/>
            </a:xfrm>
            <a:custGeom>
              <a:rect b="b" l="l" r="r" t="t"/>
              <a:pathLst>
                <a:path extrusionOk="0" h="308" w="307">
                  <a:moveTo>
                    <a:pt x="307" y="307"/>
                  </a:moveTo>
                  <a:lnTo>
                    <a:pt x="304" y="307"/>
                  </a:lnTo>
                  <a:lnTo>
                    <a:pt x="0" y="307"/>
                  </a:lnTo>
                  <a:lnTo>
                    <a:pt x="0" y="308"/>
                  </a:lnTo>
                  <a:lnTo>
                    <a:pt x="304" y="308"/>
                  </a:lnTo>
                  <a:lnTo>
                    <a:pt x="307" y="308"/>
                  </a:lnTo>
                  <a:lnTo>
                    <a:pt x="307" y="307"/>
                  </a:lnTo>
                  <a:moveTo>
                    <a:pt x="307" y="0"/>
                  </a:moveTo>
                  <a:lnTo>
                    <a:pt x="304" y="0"/>
                  </a:lnTo>
                  <a:lnTo>
                    <a:pt x="0" y="0"/>
                  </a:lnTo>
                  <a:lnTo>
                    <a:pt x="0" y="1"/>
                  </a:lnTo>
                  <a:lnTo>
                    <a:pt x="304"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62" name="Google Shape;962;p53"/>
            <p:cNvSpPr/>
            <p:nvPr/>
          </p:nvSpPr>
          <p:spPr>
            <a:xfrm>
              <a:off x="7064" y="1504"/>
              <a:ext cx="307" cy="309"/>
            </a:xfrm>
            <a:custGeom>
              <a:rect b="b" l="l" r="r" t="t"/>
              <a:pathLst>
                <a:path extrusionOk="0" h="309" w="307">
                  <a:moveTo>
                    <a:pt x="307" y="308"/>
                  </a:moveTo>
                  <a:lnTo>
                    <a:pt x="304" y="308"/>
                  </a:lnTo>
                  <a:lnTo>
                    <a:pt x="0" y="308"/>
                  </a:lnTo>
                  <a:lnTo>
                    <a:pt x="0" y="309"/>
                  </a:lnTo>
                  <a:lnTo>
                    <a:pt x="304" y="309"/>
                  </a:lnTo>
                  <a:lnTo>
                    <a:pt x="307" y="309"/>
                  </a:lnTo>
                  <a:lnTo>
                    <a:pt x="307" y="308"/>
                  </a:lnTo>
                  <a:close/>
                  <a:moveTo>
                    <a:pt x="307" y="0"/>
                  </a:moveTo>
                  <a:lnTo>
                    <a:pt x="304" y="0"/>
                  </a:lnTo>
                  <a:lnTo>
                    <a:pt x="0" y="0"/>
                  </a:lnTo>
                  <a:lnTo>
                    <a:pt x="0" y="1"/>
                  </a:lnTo>
                  <a:lnTo>
                    <a:pt x="304"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63" name="Google Shape;963;p53"/>
            <p:cNvSpPr/>
            <p:nvPr/>
          </p:nvSpPr>
          <p:spPr>
            <a:xfrm>
              <a:off x="7064" y="1504"/>
              <a:ext cx="307" cy="309"/>
            </a:xfrm>
            <a:custGeom>
              <a:rect b="b" l="l" r="r" t="t"/>
              <a:pathLst>
                <a:path extrusionOk="0" h="309" w="307">
                  <a:moveTo>
                    <a:pt x="307" y="308"/>
                  </a:moveTo>
                  <a:lnTo>
                    <a:pt x="304" y="308"/>
                  </a:lnTo>
                  <a:lnTo>
                    <a:pt x="0" y="308"/>
                  </a:lnTo>
                  <a:lnTo>
                    <a:pt x="0" y="309"/>
                  </a:lnTo>
                  <a:lnTo>
                    <a:pt x="304" y="309"/>
                  </a:lnTo>
                  <a:lnTo>
                    <a:pt x="307" y="309"/>
                  </a:lnTo>
                  <a:lnTo>
                    <a:pt x="307" y="308"/>
                  </a:lnTo>
                  <a:moveTo>
                    <a:pt x="307" y="0"/>
                  </a:moveTo>
                  <a:lnTo>
                    <a:pt x="304" y="0"/>
                  </a:lnTo>
                  <a:lnTo>
                    <a:pt x="0" y="0"/>
                  </a:lnTo>
                  <a:lnTo>
                    <a:pt x="0" y="1"/>
                  </a:lnTo>
                  <a:lnTo>
                    <a:pt x="304"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64" name="Google Shape;964;p53"/>
            <p:cNvSpPr/>
            <p:nvPr/>
          </p:nvSpPr>
          <p:spPr>
            <a:xfrm>
              <a:off x="7064" y="2006"/>
              <a:ext cx="307" cy="308"/>
            </a:xfrm>
            <a:custGeom>
              <a:rect b="b" l="l" r="r" t="t"/>
              <a:pathLst>
                <a:path extrusionOk="0" h="308" w="307">
                  <a:moveTo>
                    <a:pt x="307" y="307"/>
                  </a:moveTo>
                  <a:lnTo>
                    <a:pt x="304" y="307"/>
                  </a:lnTo>
                  <a:lnTo>
                    <a:pt x="0" y="307"/>
                  </a:lnTo>
                  <a:lnTo>
                    <a:pt x="0" y="308"/>
                  </a:lnTo>
                  <a:lnTo>
                    <a:pt x="304" y="308"/>
                  </a:lnTo>
                  <a:lnTo>
                    <a:pt x="307" y="308"/>
                  </a:lnTo>
                  <a:lnTo>
                    <a:pt x="307" y="307"/>
                  </a:lnTo>
                  <a:close/>
                  <a:moveTo>
                    <a:pt x="307" y="0"/>
                  </a:moveTo>
                  <a:lnTo>
                    <a:pt x="304" y="0"/>
                  </a:lnTo>
                  <a:lnTo>
                    <a:pt x="0" y="0"/>
                  </a:lnTo>
                  <a:lnTo>
                    <a:pt x="0" y="1"/>
                  </a:lnTo>
                  <a:lnTo>
                    <a:pt x="304"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65" name="Google Shape;965;p53"/>
            <p:cNvSpPr/>
            <p:nvPr/>
          </p:nvSpPr>
          <p:spPr>
            <a:xfrm>
              <a:off x="7064" y="2006"/>
              <a:ext cx="307" cy="308"/>
            </a:xfrm>
            <a:custGeom>
              <a:rect b="b" l="l" r="r" t="t"/>
              <a:pathLst>
                <a:path extrusionOk="0" h="308" w="307">
                  <a:moveTo>
                    <a:pt x="307" y="307"/>
                  </a:moveTo>
                  <a:lnTo>
                    <a:pt x="304" y="307"/>
                  </a:lnTo>
                  <a:lnTo>
                    <a:pt x="0" y="307"/>
                  </a:lnTo>
                  <a:lnTo>
                    <a:pt x="0" y="308"/>
                  </a:lnTo>
                  <a:lnTo>
                    <a:pt x="304" y="308"/>
                  </a:lnTo>
                  <a:lnTo>
                    <a:pt x="307" y="308"/>
                  </a:lnTo>
                  <a:lnTo>
                    <a:pt x="307" y="307"/>
                  </a:lnTo>
                  <a:moveTo>
                    <a:pt x="307" y="0"/>
                  </a:moveTo>
                  <a:lnTo>
                    <a:pt x="304" y="0"/>
                  </a:lnTo>
                  <a:lnTo>
                    <a:pt x="0" y="0"/>
                  </a:lnTo>
                  <a:lnTo>
                    <a:pt x="0" y="1"/>
                  </a:lnTo>
                  <a:lnTo>
                    <a:pt x="304"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66" name="Google Shape;966;p53"/>
            <p:cNvSpPr/>
            <p:nvPr/>
          </p:nvSpPr>
          <p:spPr>
            <a:xfrm>
              <a:off x="7064" y="2508"/>
              <a:ext cx="307" cy="308"/>
            </a:xfrm>
            <a:custGeom>
              <a:rect b="b" l="l" r="r" t="t"/>
              <a:pathLst>
                <a:path extrusionOk="0" h="308" w="307">
                  <a:moveTo>
                    <a:pt x="307" y="307"/>
                  </a:moveTo>
                  <a:lnTo>
                    <a:pt x="304" y="307"/>
                  </a:lnTo>
                  <a:lnTo>
                    <a:pt x="0" y="307"/>
                  </a:lnTo>
                  <a:lnTo>
                    <a:pt x="0" y="308"/>
                  </a:lnTo>
                  <a:lnTo>
                    <a:pt x="304" y="308"/>
                  </a:lnTo>
                  <a:lnTo>
                    <a:pt x="307" y="308"/>
                  </a:lnTo>
                  <a:lnTo>
                    <a:pt x="307" y="307"/>
                  </a:lnTo>
                  <a:close/>
                  <a:moveTo>
                    <a:pt x="307" y="0"/>
                  </a:moveTo>
                  <a:lnTo>
                    <a:pt x="304" y="0"/>
                  </a:lnTo>
                  <a:lnTo>
                    <a:pt x="0" y="0"/>
                  </a:lnTo>
                  <a:lnTo>
                    <a:pt x="0" y="1"/>
                  </a:lnTo>
                  <a:lnTo>
                    <a:pt x="304"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67" name="Google Shape;967;p53"/>
            <p:cNvSpPr/>
            <p:nvPr/>
          </p:nvSpPr>
          <p:spPr>
            <a:xfrm>
              <a:off x="7064" y="2508"/>
              <a:ext cx="307" cy="308"/>
            </a:xfrm>
            <a:custGeom>
              <a:rect b="b" l="l" r="r" t="t"/>
              <a:pathLst>
                <a:path extrusionOk="0" h="308" w="307">
                  <a:moveTo>
                    <a:pt x="307" y="307"/>
                  </a:moveTo>
                  <a:lnTo>
                    <a:pt x="304" y="307"/>
                  </a:lnTo>
                  <a:lnTo>
                    <a:pt x="0" y="307"/>
                  </a:lnTo>
                  <a:lnTo>
                    <a:pt x="0" y="308"/>
                  </a:lnTo>
                  <a:lnTo>
                    <a:pt x="304" y="308"/>
                  </a:lnTo>
                  <a:lnTo>
                    <a:pt x="307" y="308"/>
                  </a:lnTo>
                  <a:lnTo>
                    <a:pt x="307" y="307"/>
                  </a:lnTo>
                  <a:moveTo>
                    <a:pt x="307" y="0"/>
                  </a:moveTo>
                  <a:lnTo>
                    <a:pt x="304" y="0"/>
                  </a:lnTo>
                  <a:lnTo>
                    <a:pt x="0" y="0"/>
                  </a:lnTo>
                  <a:lnTo>
                    <a:pt x="0" y="1"/>
                  </a:lnTo>
                  <a:lnTo>
                    <a:pt x="304"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68" name="Google Shape;968;p53"/>
            <p:cNvSpPr/>
            <p:nvPr/>
          </p:nvSpPr>
          <p:spPr>
            <a:xfrm>
              <a:off x="7064" y="3010"/>
              <a:ext cx="300" cy="300"/>
            </a:xfrm>
            <a:prstGeom prst="rect">
              <a:avLst/>
            </a:prstGeom>
            <a:solidFill>
              <a:srgbClr val="FFE5FF">
                <a:alpha val="31372"/>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69" name="Google Shape;969;p53"/>
            <p:cNvSpPr/>
            <p:nvPr/>
          </p:nvSpPr>
          <p:spPr>
            <a:xfrm>
              <a:off x="7064" y="3010"/>
              <a:ext cx="300" cy="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70" name="Google Shape;970;p53"/>
            <p:cNvSpPr/>
            <p:nvPr/>
          </p:nvSpPr>
          <p:spPr>
            <a:xfrm>
              <a:off x="7368" y="3010"/>
              <a:ext cx="0" cy="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71" name="Google Shape;971;p53"/>
            <p:cNvSpPr/>
            <p:nvPr/>
          </p:nvSpPr>
          <p:spPr>
            <a:xfrm>
              <a:off x="7368" y="3010"/>
              <a:ext cx="0" cy="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72" name="Google Shape;972;p53"/>
            <p:cNvSpPr/>
            <p:nvPr/>
          </p:nvSpPr>
          <p:spPr>
            <a:xfrm>
              <a:off x="7064" y="3317"/>
              <a:ext cx="300" cy="300"/>
            </a:xfrm>
            <a:prstGeom prst="rect">
              <a:avLst/>
            </a:prstGeom>
            <a:solidFill>
              <a:srgbClr val="FFE5FF">
                <a:alpha val="31372"/>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73" name="Google Shape;973;p53"/>
            <p:cNvSpPr/>
            <p:nvPr/>
          </p:nvSpPr>
          <p:spPr>
            <a:xfrm>
              <a:off x="7064" y="3317"/>
              <a:ext cx="300" cy="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74" name="Google Shape;974;p53"/>
            <p:cNvSpPr/>
            <p:nvPr/>
          </p:nvSpPr>
          <p:spPr>
            <a:xfrm>
              <a:off x="7368" y="3317"/>
              <a:ext cx="0" cy="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75" name="Google Shape;975;p53"/>
            <p:cNvSpPr/>
            <p:nvPr/>
          </p:nvSpPr>
          <p:spPr>
            <a:xfrm>
              <a:off x="7368" y="3317"/>
              <a:ext cx="0" cy="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76" name="Google Shape;976;p53"/>
            <p:cNvSpPr/>
            <p:nvPr/>
          </p:nvSpPr>
          <p:spPr>
            <a:xfrm>
              <a:off x="7064" y="3512"/>
              <a:ext cx="300" cy="300"/>
            </a:xfrm>
            <a:prstGeom prst="rect">
              <a:avLst/>
            </a:prstGeom>
            <a:solidFill>
              <a:srgbClr val="FFE5FF">
                <a:alpha val="31372"/>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77" name="Google Shape;977;p53"/>
            <p:cNvSpPr/>
            <p:nvPr/>
          </p:nvSpPr>
          <p:spPr>
            <a:xfrm>
              <a:off x="7064" y="3512"/>
              <a:ext cx="300" cy="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78" name="Google Shape;978;p53"/>
            <p:cNvSpPr/>
            <p:nvPr/>
          </p:nvSpPr>
          <p:spPr>
            <a:xfrm>
              <a:off x="7368" y="3512"/>
              <a:ext cx="0" cy="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79" name="Google Shape;979;p53"/>
            <p:cNvSpPr/>
            <p:nvPr/>
          </p:nvSpPr>
          <p:spPr>
            <a:xfrm>
              <a:off x="7368" y="3512"/>
              <a:ext cx="0" cy="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80" name="Google Shape;980;p53"/>
            <p:cNvSpPr/>
            <p:nvPr/>
          </p:nvSpPr>
          <p:spPr>
            <a:xfrm>
              <a:off x="7064" y="3009"/>
              <a:ext cx="307" cy="308"/>
            </a:xfrm>
            <a:custGeom>
              <a:rect b="b" l="l" r="r" t="t"/>
              <a:pathLst>
                <a:path extrusionOk="0" h="308" w="307">
                  <a:moveTo>
                    <a:pt x="307" y="307"/>
                  </a:moveTo>
                  <a:lnTo>
                    <a:pt x="304" y="307"/>
                  </a:lnTo>
                  <a:lnTo>
                    <a:pt x="0" y="307"/>
                  </a:lnTo>
                  <a:lnTo>
                    <a:pt x="0" y="308"/>
                  </a:lnTo>
                  <a:lnTo>
                    <a:pt x="304" y="308"/>
                  </a:lnTo>
                  <a:lnTo>
                    <a:pt x="307" y="308"/>
                  </a:lnTo>
                  <a:lnTo>
                    <a:pt x="307" y="307"/>
                  </a:lnTo>
                  <a:close/>
                  <a:moveTo>
                    <a:pt x="307" y="0"/>
                  </a:moveTo>
                  <a:lnTo>
                    <a:pt x="304" y="0"/>
                  </a:lnTo>
                  <a:lnTo>
                    <a:pt x="0" y="0"/>
                  </a:lnTo>
                  <a:lnTo>
                    <a:pt x="0" y="1"/>
                  </a:lnTo>
                  <a:lnTo>
                    <a:pt x="304"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81" name="Google Shape;981;p53"/>
            <p:cNvSpPr/>
            <p:nvPr/>
          </p:nvSpPr>
          <p:spPr>
            <a:xfrm>
              <a:off x="7064" y="3009"/>
              <a:ext cx="307" cy="308"/>
            </a:xfrm>
            <a:custGeom>
              <a:rect b="b" l="l" r="r" t="t"/>
              <a:pathLst>
                <a:path extrusionOk="0" h="308" w="307">
                  <a:moveTo>
                    <a:pt x="307" y="307"/>
                  </a:moveTo>
                  <a:lnTo>
                    <a:pt x="304" y="307"/>
                  </a:lnTo>
                  <a:lnTo>
                    <a:pt x="0" y="307"/>
                  </a:lnTo>
                  <a:lnTo>
                    <a:pt x="0" y="308"/>
                  </a:lnTo>
                  <a:lnTo>
                    <a:pt x="304" y="308"/>
                  </a:lnTo>
                  <a:lnTo>
                    <a:pt x="307" y="308"/>
                  </a:lnTo>
                  <a:lnTo>
                    <a:pt x="307" y="307"/>
                  </a:lnTo>
                  <a:moveTo>
                    <a:pt x="307" y="0"/>
                  </a:moveTo>
                  <a:lnTo>
                    <a:pt x="304" y="0"/>
                  </a:lnTo>
                  <a:lnTo>
                    <a:pt x="0" y="0"/>
                  </a:lnTo>
                  <a:lnTo>
                    <a:pt x="0" y="1"/>
                  </a:lnTo>
                  <a:lnTo>
                    <a:pt x="304"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82" name="Google Shape;982;p53"/>
            <p:cNvSpPr/>
            <p:nvPr/>
          </p:nvSpPr>
          <p:spPr>
            <a:xfrm>
              <a:off x="7064" y="307"/>
              <a:ext cx="307" cy="3"/>
            </a:xfrm>
            <a:custGeom>
              <a:rect b="b" l="l" r="r" t="t"/>
              <a:pathLst>
                <a:path extrusionOk="0" h="3" w="307">
                  <a:moveTo>
                    <a:pt x="307" y="0"/>
                  </a:moveTo>
                  <a:lnTo>
                    <a:pt x="0" y="0"/>
                  </a:lnTo>
                  <a:lnTo>
                    <a:pt x="0" y="3"/>
                  </a:lnTo>
                  <a:lnTo>
                    <a:pt x="304" y="3"/>
                  </a:lnTo>
                  <a:lnTo>
                    <a:pt x="307" y="3"/>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83" name="Google Shape;983;p53"/>
            <p:cNvSpPr/>
            <p:nvPr/>
          </p:nvSpPr>
          <p:spPr>
            <a:xfrm>
              <a:off x="7064" y="307"/>
              <a:ext cx="307" cy="3"/>
            </a:xfrm>
            <a:custGeom>
              <a:rect b="b" l="l" r="r" t="t"/>
              <a:pathLst>
                <a:path extrusionOk="0" h="3" w="307">
                  <a:moveTo>
                    <a:pt x="307" y="0"/>
                  </a:moveTo>
                  <a:lnTo>
                    <a:pt x="0" y="0"/>
                  </a:lnTo>
                  <a:lnTo>
                    <a:pt x="0" y="3"/>
                  </a:lnTo>
                  <a:lnTo>
                    <a:pt x="304" y="3"/>
                  </a:lnTo>
                  <a:lnTo>
                    <a:pt x="307" y="3"/>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84" name="Google Shape;984;p53"/>
            <p:cNvSpPr/>
            <p:nvPr/>
          </p:nvSpPr>
          <p:spPr>
            <a:xfrm>
              <a:off x="7064" y="3511"/>
              <a:ext cx="307" cy="1"/>
            </a:xfrm>
            <a:custGeom>
              <a:rect b="b" l="l" r="r" t="t"/>
              <a:pathLst>
                <a:path extrusionOk="0" h="1" w="307">
                  <a:moveTo>
                    <a:pt x="307" y="0"/>
                  </a:moveTo>
                  <a:lnTo>
                    <a:pt x="304" y="0"/>
                  </a:lnTo>
                  <a:lnTo>
                    <a:pt x="0" y="0"/>
                  </a:lnTo>
                  <a:lnTo>
                    <a:pt x="0" y="1"/>
                  </a:lnTo>
                  <a:lnTo>
                    <a:pt x="304" y="1"/>
                  </a:lnTo>
                  <a:lnTo>
                    <a:pt x="307" y="1"/>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85" name="Google Shape;985;p53"/>
            <p:cNvSpPr/>
            <p:nvPr/>
          </p:nvSpPr>
          <p:spPr>
            <a:xfrm>
              <a:off x="7064" y="3511"/>
              <a:ext cx="307" cy="1"/>
            </a:xfrm>
            <a:custGeom>
              <a:rect b="b" l="l" r="r" t="t"/>
              <a:pathLst>
                <a:path extrusionOk="0" h="1" w="307">
                  <a:moveTo>
                    <a:pt x="307" y="0"/>
                  </a:moveTo>
                  <a:lnTo>
                    <a:pt x="304" y="0"/>
                  </a:lnTo>
                  <a:lnTo>
                    <a:pt x="0" y="0"/>
                  </a:lnTo>
                  <a:lnTo>
                    <a:pt x="0" y="1"/>
                  </a:lnTo>
                  <a:lnTo>
                    <a:pt x="304" y="1"/>
                  </a:lnTo>
                  <a:lnTo>
                    <a:pt x="307" y="1"/>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86" name="Google Shape;986;p53"/>
            <p:cNvSpPr/>
            <p:nvPr/>
          </p:nvSpPr>
          <p:spPr>
            <a:xfrm>
              <a:off x="7064" y="3703"/>
              <a:ext cx="307" cy="3"/>
            </a:xfrm>
            <a:custGeom>
              <a:rect b="b" l="l" r="r" t="t"/>
              <a:pathLst>
                <a:path extrusionOk="0" h="3" w="307">
                  <a:moveTo>
                    <a:pt x="307" y="0"/>
                  </a:moveTo>
                  <a:lnTo>
                    <a:pt x="304" y="0"/>
                  </a:lnTo>
                  <a:lnTo>
                    <a:pt x="0" y="0"/>
                  </a:lnTo>
                  <a:lnTo>
                    <a:pt x="0" y="3"/>
                  </a:lnTo>
                  <a:lnTo>
                    <a:pt x="307" y="3"/>
                  </a:lnTo>
                  <a:lnTo>
                    <a:pt x="307" y="0"/>
                  </a:lnTo>
                  <a:close/>
                </a:path>
              </a:pathLst>
            </a:cu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87" name="Google Shape;987;p53"/>
            <p:cNvSpPr/>
            <p:nvPr/>
          </p:nvSpPr>
          <p:spPr>
            <a:xfrm>
              <a:off x="7064" y="3703"/>
              <a:ext cx="307" cy="3"/>
            </a:xfrm>
            <a:custGeom>
              <a:rect b="b" l="l" r="r" t="t"/>
              <a:pathLst>
                <a:path extrusionOk="0" h="3" w="307">
                  <a:moveTo>
                    <a:pt x="307" y="0"/>
                  </a:moveTo>
                  <a:lnTo>
                    <a:pt x="304" y="0"/>
                  </a:lnTo>
                  <a:lnTo>
                    <a:pt x="0" y="0"/>
                  </a:lnTo>
                  <a:lnTo>
                    <a:pt x="0" y="3"/>
                  </a:lnTo>
                  <a:lnTo>
                    <a:pt x="307" y="3"/>
                  </a:lnTo>
                  <a:lnTo>
                    <a:pt x="307"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88" name="Google Shape;988;p53"/>
            <p:cNvSpPr/>
            <p:nvPr/>
          </p:nvSpPr>
          <p:spPr>
            <a:xfrm>
              <a:off x="461" y="307"/>
              <a:ext cx="0" cy="3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89" name="Google Shape;989;p53"/>
            <p:cNvSpPr/>
            <p:nvPr/>
          </p:nvSpPr>
          <p:spPr>
            <a:xfrm>
              <a:off x="461" y="307"/>
              <a:ext cx="1" cy="3399"/>
            </a:xfrm>
            <a:custGeom>
              <a:rect b="b" l="l" r="r" t="t"/>
              <a:pathLst>
                <a:path extrusionOk="0" h="3399" w="1">
                  <a:moveTo>
                    <a:pt x="0" y="0"/>
                  </a:moveTo>
                  <a:lnTo>
                    <a:pt x="0" y="3399"/>
                  </a:lnTo>
                  <a:lnTo>
                    <a:pt x="1" y="3399"/>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90" name="Google Shape;990;p53"/>
            <p:cNvSpPr/>
            <p:nvPr/>
          </p:nvSpPr>
          <p:spPr>
            <a:xfrm>
              <a:off x="769" y="307"/>
              <a:ext cx="0" cy="3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91" name="Google Shape;991;p53"/>
            <p:cNvSpPr/>
            <p:nvPr/>
          </p:nvSpPr>
          <p:spPr>
            <a:xfrm>
              <a:off x="769" y="307"/>
              <a:ext cx="0" cy="3399"/>
            </a:xfrm>
            <a:custGeom>
              <a:rect b="b" l="l" r="r" t="t"/>
              <a:pathLst>
                <a:path extrusionOk="0" h="3399" w="120000">
                  <a:moveTo>
                    <a:pt x="0" y="0"/>
                  </a:moveTo>
                  <a:lnTo>
                    <a:pt x="0" y="3399"/>
                  </a:lnTo>
                  <a:lnTo>
                    <a:pt x="0" y="339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92" name="Google Shape;992;p53"/>
            <p:cNvSpPr/>
            <p:nvPr/>
          </p:nvSpPr>
          <p:spPr>
            <a:xfrm>
              <a:off x="1076" y="307"/>
              <a:ext cx="0" cy="3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93" name="Google Shape;993;p53"/>
            <p:cNvSpPr/>
            <p:nvPr/>
          </p:nvSpPr>
          <p:spPr>
            <a:xfrm>
              <a:off x="1076" y="307"/>
              <a:ext cx="1" cy="3399"/>
            </a:xfrm>
            <a:custGeom>
              <a:rect b="b" l="l" r="r" t="t"/>
              <a:pathLst>
                <a:path extrusionOk="0" h="3399" w="1">
                  <a:moveTo>
                    <a:pt x="0" y="0"/>
                  </a:moveTo>
                  <a:lnTo>
                    <a:pt x="0" y="3399"/>
                  </a:lnTo>
                  <a:lnTo>
                    <a:pt x="1" y="3399"/>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94" name="Google Shape;994;p53"/>
            <p:cNvSpPr/>
            <p:nvPr/>
          </p:nvSpPr>
          <p:spPr>
            <a:xfrm>
              <a:off x="1689" y="307"/>
              <a:ext cx="0" cy="3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95" name="Google Shape;995;p53"/>
            <p:cNvSpPr/>
            <p:nvPr/>
          </p:nvSpPr>
          <p:spPr>
            <a:xfrm>
              <a:off x="1689" y="307"/>
              <a:ext cx="1" cy="3399"/>
            </a:xfrm>
            <a:custGeom>
              <a:rect b="b" l="l" r="r" t="t"/>
              <a:pathLst>
                <a:path extrusionOk="0" h="3399" w="1">
                  <a:moveTo>
                    <a:pt x="0" y="0"/>
                  </a:moveTo>
                  <a:lnTo>
                    <a:pt x="0" y="3399"/>
                  </a:lnTo>
                  <a:lnTo>
                    <a:pt x="1" y="3399"/>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96" name="Google Shape;996;p53"/>
            <p:cNvSpPr/>
            <p:nvPr/>
          </p:nvSpPr>
          <p:spPr>
            <a:xfrm>
              <a:off x="2304" y="307"/>
              <a:ext cx="0" cy="3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97" name="Google Shape;997;p53"/>
            <p:cNvSpPr/>
            <p:nvPr/>
          </p:nvSpPr>
          <p:spPr>
            <a:xfrm>
              <a:off x="2304" y="307"/>
              <a:ext cx="0" cy="3399"/>
            </a:xfrm>
            <a:custGeom>
              <a:rect b="b" l="l" r="r" t="t"/>
              <a:pathLst>
                <a:path extrusionOk="0" h="3399" w="120000">
                  <a:moveTo>
                    <a:pt x="0" y="0"/>
                  </a:moveTo>
                  <a:lnTo>
                    <a:pt x="0" y="3399"/>
                  </a:lnTo>
                  <a:lnTo>
                    <a:pt x="0" y="339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98" name="Google Shape;998;p53"/>
            <p:cNvSpPr/>
            <p:nvPr/>
          </p:nvSpPr>
          <p:spPr>
            <a:xfrm>
              <a:off x="2918" y="307"/>
              <a:ext cx="0" cy="3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999" name="Google Shape;999;p53"/>
            <p:cNvSpPr/>
            <p:nvPr/>
          </p:nvSpPr>
          <p:spPr>
            <a:xfrm>
              <a:off x="2918" y="307"/>
              <a:ext cx="1" cy="3399"/>
            </a:xfrm>
            <a:custGeom>
              <a:rect b="b" l="l" r="r" t="t"/>
              <a:pathLst>
                <a:path extrusionOk="0" h="3399" w="1">
                  <a:moveTo>
                    <a:pt x="0" y="0"/>
                  </a:moveTo>
                  <a:lnTo>
                    <a:pt x="0" y="3399"/>
                  </a:lnTo>
                  <a:lnTo>
                    <a:pt x="1" y="3399"/>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1000" name="Google Shape;1000;p53"/>
            <p:cNvSpPr/>
            <p:nvPr/>
          </p:nvSpPr>
          <p:spPr>
            <a:xfrm>
              <a:off x="3532" y="307"/>
              <a:ext cx="0" cy="3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1001" name="Google Shape;1001;p53"/>
            <p:cNvSpPr/>
            <p:nvPr/>
          </p:nvSpPr>
          <p:spPr>
            <a:xfrm>
              <a:off x="3532" y="307"/>
              <a:ext cx="1" cy="3399"/>
            </a:xfrm>
            <a:custGeom>
              <a:rect b="b" l="l" r="r" t="t"/>
              <a:pathLst>
                <a:path extrusionOk="0" h="3399" w="1">
                  <a:moveTo>
                    <a:pt x="0" y="0"/>
                  </a:moveTo>
                  <a:lnTo>
                    <a:pt x="0" y="3399"/>
                  </a:lnTo>
                  <a:lnTo>
                    <a:pt x="1" y="3399"/>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1002" name="Google Shape;1002;p53"/>
            <p:cNvSpPr/>
            <p:nvPr/>
          </p:nvSpPr>
          <p:spPr>
            <a:xfrm>
              <a:off x="3840" y="307"/>
              <a:ext cx="0" cy="3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1003" name="Google Shape;1003;p53"/>
            <p:cNvSpPr/>
            <p:nvPr/>
          </p:nvSpPr>
          <p:spPr>
            <a:xfrm>
              <a:off x="3840" y="307"/>
              <a:ext cx="0" cy="3399"/>
            </a:xfrm>
            <a:custGeom>
              <a:rect b="b" l="l" r="r" t="t"/>
              <a:pathLst>
                <a:path extrusionOk="0" h="3399" w="120000">
                  <a:moveTo>
                    <a:pt x="0" y="0"/>
                  </a:moveTo>
                  <a:lnTo>
                    <a:pt x="0" y="3399"/>
                  </a:lnTo>
                  <a:lnTo>
                    <a:pt x="0" y="339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1004" name="Google Shape;1004;p53"/>
            <p:cNvSpPr/>
            <p:nvPr/>
          </p:nvSpPr>
          <p:spPr>
            <a:xfrm>
              <a:off x="4146" y="307"/>
              <a:ext cx="0" cy="3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1005" name="Google Shape;1005;p53"/>
            <p:cNvSpPr/>
            <p:nvPr/>
          </p:nvSpPr>
          <p:spPr>
            <a:xfrm>
              <a:off x="4146" y="307"/>
              <a:ext cx="1" cy="3399"/>
            </a:xfrm>
            <a:custGeom>
              <a:rect b="b" l="l" r="r" t="t"/>
              <a:pathLst>
                <a:path extrusionOk="0" h="3399" w="1">
                  <a:moveTo>
                    <a:pt x="0" y="0"/>
                  </a:moveTo>
                  <a:lnTo>
                    <a:pt x="0" y="3399"/>
                  </a:lnTo>
                  <a:lnTo>
                    <a:pt x="1" y="3399"/>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1006" name="Google Shape;1006;p53"/>
            <p:cNvSpPr/>
            <p:nvPr/>
          </p:nvSpPr>
          <p:spPr>
            <a:xfrm>
              <a:off x="4760" y="307"/>
              <a:ext cx="0" cy="3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1007" name="Google Shape;1007;p53"/>
            <p:cNvSpPr/>
            <p:nvPr/>
          </p:nvSpPr>
          <p:spPr>
            <a:xfrm>
              <a:off x="4760" y="307"/>
              <a:ext cx="1" cy="3399"/>
            </a:xfrm>
            <a:custGeom>
              <a:rect b="b" l="l" r="r" t="t"/>
              <a:pathLst>
                <a:path extrusionOk="0" h="3399" w="1">
                  <a:moveTo>
                    <a:pt x="0" y="0"/>
                  </a:moveTo>
                  <a:lnTo>
                    <a:pt x="0" y="3399"/>
                  </a:lnTo>
                  <a:lnTo>
                    <a:pt x="1" y="3399"/>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1008" name="Google Shape;1008;p53"/>
            <p:cNvSpPr/>
            <p:nvPr/>
          </p:nvSpPr>
          <p:spPr>
            <a:xfrm>
              <a:off x="5375" y="307"/>
              <a:ext cx="0" cy="3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1009" name="Google Shape;1009;p53"/>
            <p:cNvSpPr/>
            <p:nvPr/>
          </p:nvSpPr>
          <p:spPr>
            <a:xfrm>
              <a:off x="5375" y="307"/>
              <a:ext cx="0" cy="3399"/>
            </a:xfrm>
            <a:custGeom>
              <a:rect b="b" l="l" r="r" t="t"/>
              <a:pathLst>
                <a:path extrusionOk="0" h="3399" w="120000">
                  <a:moveTo>
                    <a:pt x="0" y="0"/>
                  </a:moveTo>
                  <a:lnTo>
                    <a:pt x="0" y="3399"/>
                  </a:lnTo>
                  <a:lnTo>
                    <a:pt x="0" y="3399"/>
                  </a:lnTo>
                  <a:lnTo>
                    <a:pt x="0"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1010" name="Google Shape;1010;p53"/>
            <p:cNvSpPr/>
            <p:nvPr/>
          </p:nvSpPr>
          <p:spPr>
            <a:xfrm>
              <a:off x="5989" y="307"/>
              <a:ext cx="0" cy="3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1011" name="Google Shape;1011;p53"/>
            <p:cNvSpPr/>
            <p:nvPr/>
          </p:nvSpPr>
          <p:spPr>
            <a:xfrm>
              <a:off x="5989" y="307"/>
              <a:ext cx="1" cy="3399"/>
            </a:xfrm>
            <a:custGeom>
              <a:rect b="b" l="l" r="r" t="t"/>
              <a:pathLst>
                <a:path extrusionOk="0" h="3399" w="1">
                  <a:moveTo>
                    <a:pt x="0" y="0"/>
                  </a:moveTo>
                  <a:lnTo>
                    <a:pt x="0" y="3399"/>
                  </a:lnTo>
                  <a:lnTo>
                    <a:pt x="1" y="3399"/>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1012" name="Google Shape;1012;p53"/>
            <p:cNvSpPr/>
            <p:nvPr/>
          </p:nvSpPr>
          <p:spPr>
            <a:xfrm>
              <a:off x="6602" y="307"/>
              <a:ext cx="0" cy="3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1013" name="Google Shape;1013;p53"/>
            <p:cNvSpPr/>
            <p:nvPr/>
          </p:nvSpPr>
          <p:spPr>
            <a:xfrm>
              <a:off x="6602" y="307"/>
              <a:ext cx="1" cy="3399"/>
            </a:xfrm>
            <a:custGeom>
              <a:rect b="b" l="l" r="r" t="t"/>
              <a:pathLst>
                <a:path extrusionOk="0" h="3399" w="1">
                  <a:moveTo>
                    <a:pt x="0" y="0"/>
                  </a:moveTo>
                  <a:lnTo>
                    <a:pt x="0" y="3399"/>
                  </a:lnTo>
                  <a:lnTo>
                    <a:pt x="1" y="3399"/>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1014" name="Google Shape;1014;p53"/>
            <p:cNvSpPr/>
            <p:nvPr/>
          </p:nvSpPr>
          <p:spPr>
            <a:xfrm>
              <a:off x="7217" y="307"/>
              <a:ext cx="0" cy="3300"/>
            </a:xfrm>
            <a:prstGeom prst="rect">
              <a:avLst/>
            </a:prstGeom>
            <a:solidFill>
              <a:srgbClr val="FF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sp>
          <p:nvSpPr>
            <p:cNvPr id="1015" name="Google Shape;1015;p53"/>
            <p:cNvSpPr/>
            <p:nvPr/>
          </p:nvSpPr>
          <p:spPr>
            <a:xfrm>
              <a:off x="7217" y="307"/>
              <a:ext cx="1" cy="3399"/>
            </a:xfrm>
            <a:custGeom>
              <a:rect b="b" l="l" r="r" t="t"/>
              <a:pathLst>
                <a:path extrusionOk="0" h="3399" w="1">
                  <a:moveTo>
                    <a:pt x="0" y="0"/>
                  </a:moveTo>
                  <a:lnTo>
                    <a:pt x="0" y="3399"/>
                  </a:lnTo>
                  <a:lnTo>
                    <a:pt x="1" y="3399"/>
                  </a:lnTo>
                  <a:lnTo>
                    <a:pt x="1"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ublic Sans"/>
                <a:ea typeface="Public Sans"/>
                <a:cs typeface="Public Sans"/>
                <a:sym typeface="Public Sans"/>
              </a:endParaRPr>
            </a:p>
          </p:txBody>
        </p:sp>
      </p:grpSp>
      <p:sp>
        <p:nvSpPr>
          <p:cNvPr id="1016" name="Google Shape;1016;p53"/>
          <p:cNvSpPr txBox="1"/>
          <p:nvPr/>
        </p:nvSpPr>
        <p:spPr>
          <a:xfrm>
            <a:off x="375781" y="325475"/>
            <a:ext cx="67377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chemeClr val="lt1"/>
                </a:solidFill>
                <a:latin typeface="Public Sans"/>
                <a:ea typeface="Public Sans"/>
                <a:cs typeface="Public Sans"/>
                <a:sym typeface="Public Sans"/>
              </a:rPr>
              <a:t>Grid on dark</a:t>
            </a:r>
            <a:endParaRPr b="0" i="0" sz="1400" u="none" cap="none" strike="noStrike">
              <a:solidFill>
                <a:srgbClr val="000000"/>
              </a:solidFill>
              <a:latin typeface="Arial"/>
              <a:ea typeface="Arial"/>
              <a:cs typeface="Arial"/>
              <a:sym typeface="Arial"/>
            </a:endParaRPr>
          </a:p>
        </p:txBody>
      </p:sp>
      <p:pic>
        <p:nvPicPr>
          <p:cNvPr id="1017" name="Google Shape;1017;p53"/>
          <p:cNvPicPr preferRelativeResize="0"/>
          <p:nvPr/>
        </p:nvPicPr>
        <p:blipFill rotWithShape="1">
          <a:blip r:embed="rId2">
            <a:alphaModFix/>
          </a:blip>
          <a:srcRect b="0" l="0" r="0" t="0"/>
          <a:stretch/>
        </p:blipFill>
        <p:spPr>
          <a:xfrm>
            <a:off x="487213" y="6212307"/>
            <a:ext cx="481778" cy="161878"/>
          </a:xfrm>
          <a:prstGeom prst="rect">
            <a:avLst/>
          </a:prstGeom>
          <a:noFill/>
          <a:ln>
            <a:noFill/>
          </a:ln>
        </p:spPr>
      </p:pic>
      <p:sp>
        <p:nvSpPr>
          <p:cNvPr id="1018" name="Google Shape;1018;p53"/>
          <p:cNvSpPr/>
          <p:nvPr/>
        </p:nvSpPr>
        <p:spPr>
          <a:xfrm>
            <a:off x="7215808" y="6246755"/>
            <a:ext cx="4563900" cy="276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chemeClr val="lt1"/>
                </a:solidFill>
                <a:latin typeface="Public Sans"/>
                <a:ea typeface="Public Sans"/>
                <a:cs typeface="Public Sans"/>
                <a:sym typeface="Public Sans"/>
              </a:rPr>
              <a:t>© Okta and/or its affiliates. All rights reserved. Confidential Information of Okta – For Recipient’s Internal Use Only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600"/>
              <a:buFont typeface="Arial"/>
              <a:buNone/>
            </a:pPr>
            <a:r>
              <a:t/>
            </a:r>
            <a:endParaRPr b="0" i="0" sz="600" u="none" cap="none" strike="noStrike">
              <a:solidFill>
                <a:srgbClr val="BFBFBF"/>
              </a:solidFill>
              <a:latin typeface="Public Sans"/>
              <a:ea typeface="Public Sans"/>
              <a:cs typeface="Public Sans"/>
              <a:sym typeface="Public Sans"/>
            </a:endParaRPr>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Only">
  <p:cSld name="5_Title Only">
    <p:spTree>
      <p:nvGrpSpPr>
        <p:cNvPr id="1019" name="Shape 1019"/>
        <p:cNvGrpSpPr/>
        <p:nvPr/>
      </p:nvGrpSpPr>
      <p:grpSpPr>
        <a:xfrm>
          <a:off x="0" y="0"/>
          <a:ext cx="0" cy="0"/>
          <a:chOff x="0" y="0"/>
          <a:chExt cx="0" cy="0"/>
        </a:xfrm>
      </p:grpSpPr>
      <p:sp>
        <p:nvSpPr>
          <p:cNvPr id="1020" name="Google Shape;1020;p54"/>
          <p:cNvSpPr/>
          <p:nvPr/>
        </p:nvSpPr>
        <p:spPr>
          <a:xfrm>
            <a:off x="292171" y="6477002"/>
            <a:ext cx="3173700" cy="246300"/>
          </a:xfrm>
          <a:prstGeom prst="rect">
            <a:avLst/>
          </a:prstGeom>
          <a:noFill/>
          <a:ln>
            <a:noFill/>
          </a:ln>
        </p:spPr>
        <p:txBody>
          <a:bodyPr anchorCtr="0" anchor="t" bIns="60925" lIns="121900" spcFirstLastPara="1" rIns="121900" wrap="square" tIns="60925">
            <a:noAutofit/>
          </a:bodyPr>
          <a:lstStyle/>
          <a:p>
            <a:pPr indent="0" lvl="0" marL="0" marR="0" rtl="0" algn="r">
              <a:lnSpc>
                <a:spcPct val="100000"/>
              </a:lnSpc>
              <a:spcBef>
                <a:spcPts val="0"/>
              </a:spcBef>
              <a:spcAft>
                <a:spcPts val="0"/>
              </a:spcAft>
              <a:buClr>
                <a:srgbClr val="000000"/>
              </a:buClr>
              <a:buSzPts val="800"/>
              <a:buFont typeface="Arial"/>
              <a:buNone/>
            </a:pPr>
            <a:r>
              <a:rPr b="0" i="0" lang="en-US" sz="800" u="none" cap="none" strike="noStrike">
                <a:solidFill>
                  <a:srgbClr val="BFBFBF"/>
                </a:solidFill>
                <a:latin typeface="Arial"/>
                <a:ea typeface="Arial"/>
                <a:cs typeface="Arial"/>
                <a:sym typeface="Arial"/>
              </a:rPr>
              <a:t>© Okta and/or its affiliates. All rights reserved.   Okta Confidential</a:t>
            </a:r>
            <a:endParaRPr b="0" i="0" sz="1900" u="none" cap="none" strike="noStrike">
              <a:solidFill>
                <a:srgbClr val="000000"/>
              </a:solidFill>
              <a:latin typeface="Arial"/>
              <a:ea typeface="Arial"/>
              <a:cs typeface="Arial"/>
              <a:sym typeface="Arial"/>
            </a:endParaRPr>
          </a:p>
        </p:txBody>
      </p:sp>
      <p:sp>
        <p:nvSpPr>
          <p:cNvPr id="1021" name="Google Shape;1021;p54"/>
          <p:cNvSpPr txBox="1"/>
          <p:nvPr>
            <p:ph type="title"/>
          </p:nvPr>
        </p:nvSpPr>
        <p:spPr>
          <a:xfrm>
            <a:off x="406400" y="100263"/>
            <a:ext cx="9322500" cy="9921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accent1"/>
              </a:buClr>
              <a:buSzPts val="3700"/>
              <a:buFont typeface="Proxima Nov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2" name="Google Shape;1022;p54"/>
          <p:cNvSpPr txBox="1"/>
          <p:nvPr/>
        </p:nvSpPr>
        <p:spPr>
          <a:xfrm>
            <a:off x="3383540" y="6477002"/>
            <a:ext cx="474000" cy="246300"/>
          </a:xfrm>
          <a:prstGeom prst="rect">
            <a:avLst/>
          </a:prstGeom>
          <a:no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BFBFBF"/>
                </a:solidFill>
                <a:latin typeface="Arial"/>
                <a:ea typeface="Arial"/>
                <a:cs typeface="Arial"/>
                <a:sym typeface="Arial"/>
              </a:rPr>
              <a:t>‹#›</a:t>
            </a:fld>
            <a:endParaRPr b="0" i="0" sz="800" u="none" cap="none" strike="noStrike">
              <a:solidFill>
                <a:srgbClr val="BFBFBF"/>
              </a:solidFill>
              <a:latin typeface="Arial"/>
              <a:ea typeface="Arial"/>
              <a:cs typeface="Arial"/>
              <a:sym typeface="Arial"/>
            </a:endParaRPr>
          </a:p>
        </p:txBody>
      </p:sp>
    </p:spTree>
  </p:cSld>
  <p:clrMapOvr>
    <a:masterClrMapping/>
  </p:clrMapOvr>
  <p:extLst>
    <p:ext uri="{DCECCB84-F9BA-43D5-87BE-67443E8EF086}">
      <p15:sldGuideLst>
        <p15:guide id="1" pos="742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6 Font Check" showMasterSp="0">
  <p:cSld name="56 Font Check">
    <p:bg>
      <p:bgPr>
        <a:solidFill>
          <a:schemeClr val="accent2"/>
        </a:solidFill>
      </p:bgPr>
    </p:bg>
    <p:spTree>
      <p:nvGrpSpPr>
        <p:cNvPr id="28" name="Shape 28"/>
        <p:cNvGrpSpPr/>
        <p:nvPr/>
      </p:nvGrpSpPr>
      <p:grpSpPr>
        <a:xfrm>
          <a:off x="0" y="0"/>
          <a:ext cx="0" cy="0"/>
          <a:chOff x="0" y="0"/>
          <a:chExt cx="0" cy="0"/>
        </a:xfrm>
      </p:grpSpPr>
      <p:sp>
        <p:nvSpPr>
          <p:cNvPr id="29" name="Google Shape;29;p10"/>
          <p:cNvSpPr txBox="1"/>
          <p:nvPr/>
        </p:nvSpPr>
        <p:spPr>
          <a:xfrm>
            <a:off x="375781" y="1557727"/>
            <a:ext cx="99474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chemeClr val="dk1"/>
                </a:solidFill>
                <a:latin typeface="Public Sans"/>
                <a:ea typeface="Public Sans"/>
                <a:cs typeface="Public Sans"/>
                <a:sym typeface="Public Sans"/>
              </a:rPr>
              <a:t>Use this slide to make sure you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chemeClr val="dk1"/>
                </a:solidFill>
                <a:latin typeface="Public Sans"/>
                <a:ea typeface="Public Sans"/>
                <a:cs typeface="Public Sans"/>
                <a:sym typeface="Public Sans"/>
              </a:rPr>
              <a:t>have the correct font installed</a:t>
            </a:r>
            <a:endParaRPr b="0" i="0" sz="1400" u="none" cap="none" strike="noStrike">
              <a:solidFill>
                <a:srgbClr val="000000"/>
              </a:solidFill>
              <a:latin typeface="Arial"/>
              <a:ea typeface="Arial"/>
              <a:cs typeface="Arial"/>
              <a:sym typeface="Arial"/>
            </a:endParaRPr>
          </a:p>
        </p:txBody>
      </p:sp>
      <p:sp>
        <p:nvSpPr>
          <p:cNvPr id="30" name="Google Shape;30;p10"/>
          <p:cNvSpPr txBox="1"/>
          <p:nvPr/>
        </p:nvSpPr>
        <p:spPr>
          <a:xfrm>
            <a:off x="6975955" y="3153494"/>
            <a:ext cx="3799800" cy="590100"/>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Clr>
                <a:schemeClr val="dk1"/>
              </a:buClr>
              <a:buSzPts val="5150"/>
              <a:buFont typeface="Public Sans"/>
              <a:buNone/>
            </a:pPr>
            <a:r>
              <a:rPr b="0" i="0" lang="en-US" sz="5150" u="none" cap="none" strike="noStrike">
                <a:solidFill>
                  <a:schemeClr val="dk1"/>
                </a:solidFill>
                <a:latin typeface="Public Sans"/>
                <a:ea typeface="Public Sans"/>
                <a:cs typeface="Public Sans"/>
                <a:sym typeface="Public Sans"/>
              </a:rPr>
              <a:t>Public Sans</a:t>
            </a:r>
            <a:endParaRPr b="0" i="0" sz="1400" u="none" cap="none" strike="noStrike">
              <a:solidFill>
                <a:srgbClr val="000000"/>
              </a:solidFill>
              <a:latin typeface="Arial"/>
              <a:ea typeface="Arial"/>
              <a:cs typeface="Arial"/>
              <a:sym typeface="Arial"/>
            </a:endParaRPr>
          </a:p>
        </p:txBody>
      </p:sp>
      <p:grpSp>
        <p:nvGrpSpPr>
          <p:cNvPr id="31" name="Google Shape;31;p10"/>
          <p:cNvGrpSpPr/>
          <p:nvPr/>
        </p:nvGrpSpPr>
        <p:grpSpPr>
          <a:xfrm>
            <a:off x="7067329" y="2963064"/>
            <a:ext cx="4699505" cy="2180112"/>
            <a:chOff x="7066983" y="3084088"/>
            <a:chExt cx="4915800" cy="2180112"/>
          </a:xfrm>
        </p:grpSpPr>
        <p:cxnSp>
          <p:nvCxnSpPr>
            <p:cNvPr id="32" name="Google Shape;32;p10"/>
            <p:cNvCxnSpPr/>
            <p:nvPr/>
          </p:nvCxnSpPr>
          <p:spPr>
            <a:xfrm>
              <a:off x="7066983" y="3084088"/>
              <a:ext cx="4915800" cy="0"/>
            </a:xfrm>
            <a:prstGeom prst="straightConnector1">
              <a:avLst/>
            </a:prstGeom>
            <a:noFill/>
            <a:ln cap="flat" cmpd="sng" w="19050">
              <a:solidFill>
                <a:schemeClr val="dk1"/>
              </a:solidFill>
              <a:prstDash val="solid"/>
              <a:miter lim="800000"/>
              <a:headEnd len="sm" w="sm" type="none"/>
              <a:tailEnd len="sm" w="sm" type="none"/>
            </a:ln>
          </p:spPr>
        </p:cxnSp>
        <p:cxnSp>
          <p:nvCxnSpPr>
            <p:cNvPr id="33" name="Google Shape;33;p10"/>
            <p:cNvCxnSpPr/>
            <p:nvPr/>
          </p:nvCxnSpPr>
          <p:spPr>
            <a:xfrm>
              <a:off x="7066983" y="4166187"/>
              <a:ext cx="4915800" cy="0"/>
            </a:xfrm>
            <a:prstGeom prst="straightConnector1">
              <a:avLst/>
            </a:prstGeom>
            <a:noFill/>
            <a:ln cap="flat" cmpd="sng" w="19050">
              <a:solidFill>
                <a:schemeClr val="dk1"/>
              </a:solidFill>
              <a:prstDash val="solid"/>
              <a:miter lim="800000"/>
              <a:headEnd len="sm" w="sm" type="none"/>
              <a:tailEnd len="sm" w="sm" type="none"/>
            </a:ln>
          </p:spPr>
        </p:cxnSp>
        <p:cxnSp>
          <p:nvCxnSpPr>
            <p:cNvPr id="34" name="Google Shape;34;p10"/>
            <p:cNvCxnSpPr/>
            <p:nvPr/>
          </p:nvCxnSpPr>
          <p:spPr>
            <a:xfrm>
              <a:off x="7066983" y="5264200"/>
              <a:ext cx="4915800" cy="0"/>
            </a:xfrm>
            <a:prstGeom prst="straightConnector1">
              <a:avLst/>
            </a:prstGeom>
            <a:noFill/>
            <a:ln cap="flat" cmpd="sng" w="19050">
              <a:solidFill>
                <a:schemeClr val="dk1"/>
              </a:solidFill>
              <a:prstDash val="solid"/>
              <a:miter lim="800000"/>
              <a:headEnd len="sm" w="sm" type="none"/>
              <a:tailEnd len="sm" w="sm" type="none"/>
            </a:ln>
          </p:spPr>
        </p:cxnSp>
      </p:grpSp>
      <p:sp>
        <p:nvSpPr>
          <p:cNvPr id="35" name="Google Shape;35;p10"/>
          <p:cNvSpPr txBox="1"/>
          <p:nvPr/>
        </p:nvSpPr>
        <p:spPr>
          <a:xfrm>
            <a:off x="375781" y="346257"/>
            <a:ext cx="6737700" cy="76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Public Sans"/>
                <a:ea typeface="Public Sans"/>
                <a:cs typeface="Public Sans"/>
                <a:sym typeface="Public Sans"/>
              </a:rPr>
              <a:t>Font check</a:t>
            </a:r>
            <a:endParaRPr b="0" i="0" sz="1400" u="none" cap="none" strike="noStrike">
              <a:solidFill>
                <a:srgbClr val="000000"/>
              </a:solidFill>
              <a:latin typeface="Arial"/>
              <a:ea typeface="Arial"/>
              <a:cs typeface="Arial"/>
              <a:sym typeface="Arial"/>
            </a:endParaRPr>
          </a:p>
        </p:txBody>
      </p:sp>
      <p:sp>
        <p:nvSpPr>
          <p:cNvPr id="36" name="Google Shape;36;p10"/>
          <p:cNvSpPr txBox="1"/>
          <p:nvPr/>
        </p:nvSpPr>
        <p:spPr>
          <a:xfrm>
            <a:off x="6952129" y="2602871"/>
            <a:ext cx="5046000" cy="307800"/>
          </a:xfrm>
          <a:prstGeom prst="rect">
            <a:avLst/>
          </a:prstGeom>
          <a:noFill/>
          <a:ln>
            <a:noFill/>
          </a:ln>
        </p:spPr>
        <p:txBody>
          <a:bodyPr anchorCtr="0" anchor="t" bIns="45700" lIns="91425" spcFirstLastPara="1" rIns="91425" wrap="square" tIns="45700">
            <a:noAutofit/>
          </a:bodyPr>
          <a:lstStyle/>
          <a:p>
            <a:pPr indent="0" lvl="1" marL="0" marR="0" rtl="0" algn="l">
              <a:lnSpc>
                <a:spcPct val="100000"/>
              </a:lnSpc>
              <a:spcBef>
                <a:spcPts val="0"/>
              </a:spcBef>
              <a:spcAft>
                <a:spcPts val="0"/>
              </a:spcAft>
              <a:buClr>
                <a:schemeClr val="dk1"/>
              </a:buClr>
              <a:buSzPts val="1400"/>
              <a:buFont typeface="Calibri"/>
              <a:buChar char="​"/>
            </a:pPr>
            <a:r>
              <a:rPr b="1" i="0" lang="en-US" sz="1400" u="none" cap="none" strike="noStrike">
                <a:solidFill>
                  <a:schemeClr val="dk1"/>
                </a:solidFill>
                <a:latin typeface="Public Sans"/>
                <a:ea typeface="Public Sans"/>
                <a:cs typeface="Public Sans"/>
                <a:sym typeface="Public Sans"/>
              </a:rPr>
              <a:t>THE TWO SETS OF TEXT BELOW SHOULD MATCH</a:t>
            </a:r>
            <a:endParaRPr b="0" i="0" sz="1400" u="none" cap="none" strike="noStrike">
              <a:solidFill>
                <a:srgbClr val="000000"/>
              </a:solidFill>
              <a:latin typeface="Arial"/>
              <a:ea typeface="Arial"/>
              <a:cs typeface="Arial"/>
              <a:sym typeface="Arial"/>
            </a:endParaRPr>
          </a:p>
        </p:txBody>
      </p:sp>
      <p:sp>
        <p:nvSpPr>
          <p:cNvPr id="37" name="Google Shape;37;p10"/>
          <p:cNvSpPr/>
          <p:nvPr/>
        </p:nvSpPr>
        <p:spPr>
          <a:xfrm>
            <a:off x="7315200" y="6280151"/>
            <a:ext cx="4563900" cy="276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chemeClr val="dk1"/>
                </a:solidFill>
                <a:latin typeface="Public Sans"/>
                <a:ea typeface="Public Sans"/>
                <a:cs typeface="Public Sans"/>
                <a:sym typeface="Public Sans"/>
              </a:rPr>
              <a:t>© Okta and/or its affiliates. All rights reserved. Confidential Information of Okta – For Recipient’s Internal Use Only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600"/>
              <a:buFont typeface="Arial"/>
              <a:buNone/>
            </a:pPr>
            <a:r>
              <a:t/>
            </a:r>
            <a:endParaRPr b="0" i="0" sz="600" u="none" cap="none" strike="noStrike">
              <a:solidFill>
                <a:srgbClr val="BFBFBF"/>
              </a:solidFill>
              <a:latin typeface="Public Sans"/>
              <a:ea typeface="Public Sans"/>
              <a:cs typeface="Public Sans"/>
              <a:sym typeface="Public Sans"/>
            </a:endParaRPr>
          </a:p>
        </p:txBody>
      </p:sp>
      <p:pic>
        <p:nvPicPr>
          <p:cNvPr id="38" name="Google Shape;38;p10"/>
          <p:cNvPicPr preferRelativeResize="0"/>
          <p:nvPr/>
        </p:nvPicPr>
        <p:blipFill rotWithShape="1">
          <a:blip r:embed="rId2">
            <a:alphaModFix/>
          </a:blip>
          <a:srcRect b="0" l="0" r="0" t="0"/>
          <a:stretch/>
        </p:blipFill>
        <p:spPr>
          <a:xfrm>
            <a:off x="487213" y="6212307"/>
            <a:ext cx="481778" cy="161878"/>
          </a:xfrm>
          <a:prstGeom prst="rect">
            <a:avLst/>
          </a:prstGeom>
          <a:noFill/>
          <a:ln>
            <a:noFill/>
          </a:ln>
        </p:spPr>
      </p:pic>
      <p:pic>
        <p:nvPicPr>
          <p:cNvPr id="39" name="Google Shape;39;p10"/>
          <p:cNvPicPr preferRelativeResize="0"/>
          <p:nvPr/>
        </p:nvPicPr>
        <p:blipFill rotWithShape="1">
          <a:blip r:embed="rId3">
            <a:alphaModFix/>
          </a:blip>
          <a:srcRect b="0" l="0" r="0" t="0"/>
          <a:stretch/>
        </p:blipFill>
        <p:spPr>
          <a:xfrm>
            <a:off x="6674902" y="3957211"/>
            <a:ext cx="4352921" cy="1371719"/>
          </a:xfrm>
          <a:prstGeom prst="rect">
            <a:avLst/>
          </a:prstGeom>
          <a:noFill/>
          <a:ln>
            <a:noFill/>
          </a:ln>
        </p:spPr>
      </p:pic>
    </p:spTree>
  </p:cSld>
  <p:clrMapOvr>
    <a:masterClrMapping/>
  </p:clrMapOvr>
  <mc:AlternateContent>
    <mc:Choice Requires="p14">
      <p:transition p14:dur="100">
        <p:fade thruBlk="1"/>
      </p:transition>
    </mc:Choice>
    <mc:Fallback>
      <p:transition>
        <p:fade/>
      </p:transition>
    </mc:Fallback>
  </mc:AlternateConten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5 Three Comparison">
  <p:cSld name="35 Three Comparison">
    <p:spTree>
      <p:nvGrpSpPr>
        <p:cNvPr id="1023" name="Shape 1023"/>
        <p:cNvGrpSpPr/>
        <p:nvPr/>
      </p:nvGrpSpPr>
      <p:grpSpPr>
        <a:xfrm>
          <a:off x="0" y="0"/>
          <a:ext cx="0" cy="0"/>
          <a:chOff x="0" y="0"/>
          <a:chExt cx="0" cy="0"/>
        </a:xfrm>
      </p:grpSpPr>
      <p:sp>
        <p:nvSpPr>
          <p:cNvPr id="1024" name="Google Shape;1024;p55"/>
          <p:cNvSpPr txBox="1"/>
          <p:nvPr>
            <p:ph type="title"/>
          </p:nvPr>
        </p:nvSpPr>
        <p:spPr>
          <a:xfrm>
            <a:off x="375781" y="414897"/>
            <a:ext cx="11332500" cy="555900"/>
          </a:xfrm>
          <a:prstGeom prst="rect">
            <a:avLst/>
          </a:prstGeom>
          <a:noFill/>
          <a:ln>
            <a:noFill/>
          </a:ln>
        </p:spPr>
        <p:txBody>
          <a:bodyPr anchorCtr="0" anchor="t" bIns="45700" lIns="91425" spcFirstLastPara="1" rIns="91425" wrap="square" tIns="4570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025" name="Google Shape;1025;p55"/>
          <p:cNvCxnSpPr/>
          <p:nvPr/>
        </p:nvCxnSpPr>
        <p:spPr>
          <a:xfrm>
            <a:off x="475467" y="2082973"/>
            <a:ext cx="3446400" cy="0"/>
          </a:xfrm>
          <a:prstGeom prst="straightConnector1">
            <a:avLst/>
          </a:prstGeom>
          <a:noFill/>
          <a:ln cap="flat" cmpd="sng" w="19050">
            <a:solidFill>
              <a:schemeClr val="dk1"/>
            </a:solidFill>
            <a:prstDash val="solid"/>
            <a:miter lim="800000"/>
            <a:headEnd len="sm" w="sm" type="none"/>
            <a:tailEnd len="sm" w="sm" type="none"/>
          </a:ln>
        </p:spPr>
      </p:cxnSp>
      <p:cxnSp>
        <p:nvCxnSpPr>
          <p:cNvPr id="1026" name="Google Shape;1026;p55"/>
          <p:cNvCxnSpPr/>
          <p:nvPr/>
        </p:nvCxnSpPr>
        <p:spPr>
          <a:xfrm>
            <a:off x="4419600" y="2082973"/>
            <a:ext cx="3446400" cy="0"/>
          </a:xfrm>
          <a:prstGeom prst="straightConnector1">
            <a:avLst/>
          </a:prstGeom>
          <a:noFill/>
          <a:ln cap="flat" cmpd="sng" w="19050">
            <a:solidFill>
              <a:schemeClr val="dk1"/>
            </a:solidFill>
            <a:prstDash val="solid"/>
            <a:miter lim="800000"/>
            <a:headEnd len="sm" w="sm" type="none"/>
            <a:tailEnd len="sm" w="sm" type="none"/>
          </a:ln>
        </p:spPr>
      </p:cxnSp>
      <p:cxnSp>
        <p:nvCxnSpPr>
          <p:cNvPr id="1027" name="Google Shape;1027;p55"/>
          <p:cNvCxnSpPr/>
          <p:nvPr/>
        </p:nvCxnSpPr>
        <p:spPr>
          <a:xfrm>
            <a:off x="8289760" y="2082973"/>
            <a:ext cx="3446400" cy="0"/>
          </a:xfrm>
          <a:prstGeom prst="straightConnector1">
            <a:avLst/>
          </a:prstGeom>
          <a:noFill/>
          <a:ln cap="flat" cmpd="sng" w="19050">
            <a:solidFill>
              <a:schemeClr val="dk1"/>
            </a:solidFill>
            <a:prstDash val="solid"/>
            <a:miter lim="800000"/>
            <a:headEnd len="sm" w="sm" type="none"/>
            <a:tailEnd len="sm" w="sm" type="none"/>
          </a:ln>
        </p:spPr>
      </p:cxnSp>
      <p:sp>
        <p:nvSpPr>
          <p:cNvPr id="1028" name="Google Shape;1028;p55"/>
          <p:cNvSpPr txBox="1"/>
          <p:nvPr>
            <p:ph idx="1" type="subTitle"/>
          </p:nvPr>
        </p:nvSpPr>
        <p:spPr>
          <a:xfrm>
            <a:off x="475821" y="2383025"/>
            <a:ext cx="3446400" cy="3484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1029" name="Google Shape;1029;p55"/>
          <p:cNvSpPr txBox="1"/>
          <p:nvPr>
            <p:ph idx="2" type="subTitle"/>
          </p:nvPr>
        </p:nvSpPr>
        <p:spPr>
          <a:xfrm>
            <a:off x="475829" y="1712100"/>
            <a:ext cx="3446400" cy="235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1" sz="1400"/>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1030" name="Google Shape;1030;p55"/>
          <p:cNvSpPr txBox="1"/>
          <p:nvPr>
            <p:ph idx="3" type="subTitle"/>
          </p:nvPr>
        </p:nvSpPr>
        <p:spPr>
          <a:xfrm>
            <a:off x="4419583" y="2383025"/>
            <a:ext cx="3446400" cy="3484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1031" name="Google Shape;1031;p55"/>
          <p:cNvSpPr txBox="1"/>
          <p:nvPr>
            <p:ph idx="4" type="subTitle"/>
          </p:nvPr>
        </p:nvSpPr>
        <p:spPr>
          <a:xfrm>
            <a:off x="4419591" y="1712100"/>
            <a:ext cx="3446400" cy="235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1" sz="1400"/>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1032" name="Google Shape;1032;p55"/>
          <p:cNvSpPr txBox="1"/>
          <p:nvPr>
            <p:ph idx="5" type="subTitle"/>
          </p:nvPr>
        </p:nvSpPr>
        <p:spPr>
          <a:xfrm>
            <a:off x="8289746" y="2383025"/>
            <a:ext cx="3446400" cy="3484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1033" name="Google Shape;1033;p55"/>
          <p:cNvSpPr txBox="1"/>
          <p:nvPr>
            <p:ph idx="6" type="subTitle"/>
          </p:nvPr>
        </p:nvSpPr>
        <p:spPr>
          <a:xfrm>
            <a:off x="8289754" y="1712100"/>
            <a:ext cx="3446400" cy="235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1" sz="1400"/>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9 Title Only">
  <p:cSld name="29 Title Only">
    <p:spTree>
      <p:nvGrpSpPr>
        <p:cNvPr id="1034" name="Shape 1034"/>
        <p:cNvGrpSpPr/>
        <p:nvPr/>
      </p:nvGrpSpPr>
      <p:grpSpPr>
        <a:xfrm>
          <a:off x="0" y="0"/>
          <a:ext cx="0" cy="0"/>
          <a:chOff x="0" y="0"/>
          <a:chExt cx="0" cy="0"/>
        </a:xfrm>
      </p:grpSpPr>
      <p:sp>
        <p:nvSpPr>
          <p:cNvPr id="1035" name="Google Shape;1035;p56"/>
          <p:cNvSpPr txBox="1"/>
          <p:nvPr>
            <p:ph type="title"/>
          </p:nvPr>
        </p:nvSpPr>
        <p:spPr>
          <a:xfrm>
            <a:off x="375781" y="414897"/>
            <a:ext cx="11332500" cy="555900"/>
          </a:xfrm>
          <a:prstGeom prst="rect">
            <a:avLst/>
          </a:prstGeom>
          <a:noFill/>
          <a:ln>
            <a:noFill/>
          </a:ln>
        </p:spPr>
        <p:txBody>
          <a:bodyPr anchorCtr="0" anchor="t" bIns="45700" lIns="91425" spcFirstLastPara="1" rIns="91425" wrap="square" tIns="4570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Section Divider">
  <p:cSld name="22 Section Divider">
    <p:bg>
      <p:bgPr>
        <a:solidFill>
          <a:schemeClr val="accent2">
            <a:alpha val="49411"/>
          </a:schemeClr>
        </a:solidFill>
      </p:bgPr>
    </p:bg>
    <p:spTree>
      <p:nvGrpSpPr>
        <p:cNvPr id="1036" name="Shape 1036"/>
        <p:cNvGrpSpPr/>
        <p:nvPr/>
      </p:nvGrpSpPr>
      <p:grpSpPr>
        <a:xfrm>
          <a:off x="0" y="0"/>
          <a:ext cx="0" cy="0"/>
          <a:chOff x="0" y="0"/>
          <a:chExt cx="0" cy="0"/>
        </a:xfrm>
      </p:grpSpPr>
      <p:sp>
        <p:nvSpPr>
          <p:cNvPr id="1037" name="Google Shape;1037;p57"/>
          <p:cNvSpPr txBox="1"/>
          <p:nvPr>
            <p:ph type="title"/>
          </p:nvPr>
        </p:nvSpPr>
        <p:spPr>
          <a:xfrm>
            <a:off x="385540" y="431552"/>
            <a:ext cx="1086300" cy="469500"/>
          </a:xfrm>
          <a:prstGeom prst="rect">
            <a:avLst/>
          </a:prstGeom>
          <a:noFill/>
          <a:ln>
            <a:noFill/>
          </a:ln>
        </p:spPr>
        <p:txBody>
          <a:bodyPr anchorCtr="0" anchor="t" bIns="45700" lIns="91425" spcFirstLastPara="1" rIns="91425" wrap="square" tIns="45700">
            <a:noAutofit/>
          </a:bodyPr>
          <a:lstStyle>
            <a:lvl1pPr lvl="0" algn="l">
              <a:lnSpc>
                <a:spcPct val="85000"/>
              </a:lnSpc>
              <a:spcBef>
                <a:spcPts val="0"/>
              </a:spcBef>
              <a:spcAft>
                <a:spcPts val="0"/>
              </a:spcAft>
              <a:buClr>
                <a:schemeClr val="dk1"/>
              </a:buClr>
              <a:buSzPts val="3600"/>
              <a:buFont typeface="Public Sans"/>
              <a:buNone/>
              <a:defRPr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8" name="Google Shape;1038;p57"/>
          <p:cNvSpPr txBox="1"/>
          <p:nvPr>
            <p:ph idx="2" type="title"/>
          </p:nvPr>
        </p:nvSpPr>
        <p:spPr>
          <a:xfrm>
            <a:off x="3310349" y="502725"/>
            <a:ext cx="7891200" cy="2121900"/>
          </a:xfrm>
          <a:prstGeom prst="rect">
            <a:avLst/>
          </a:prstGeom>
          <a:noFill/>
          <a:ln>
            <a:noFill/>
          </a:ln>
        </p:spPr>
        <p:txBody>
          <a:bodyPr anchorCtr="0" anchor="t" bIns="45700" lIns="0" spcFirstLastPara="1" rIns="0" wrap="square" tIns="45700">
            <a:noAutofit/>
          </a:bodyPr>
          <a:lstStyle>
            <a:lvl1pPr lvl="0" algn="l">
              <a:lnSpc>
                <a:spcPct val="85000"/>
              </a:lnSpc>
              <a:spcBef>
                <a:spcPts val="0"/>
              </a:spcBef>
              <a:spcAft>
                <a:spcPts val="0"/>
              </a:spcAft>
              <a:buSzPts val="7500"/>
              <a:buNone/>
              <a:defRPr sz="7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CUSTOM_1_1">
    <p:spTree>
      <p:nvGrpSpPr>
        <p:cNvPr id="1039" name="Shape 1039"/>
        <p:cNvGrpSpPr/>
        <p:nvPr/>
      </p:nvGrpSpPr>
      <p:grpSpPr>
        <a:xfrm>
          <a:off x="0" y="0"/>
          <a:ext cx="0" cy="0"/>
          <a:chOff x="0" y="0"/>
          <a:chExt cx="0" cy="0"/>
        </a:xfrm>
      </p:grpSpPr>
      <p:sp>
        <p:nvSpPr>
          <p:cNvPr id="1040" name="Google Shape;1040;p58"/>
          <p:cNvSpPr txBox="1"/>
          <p:nvPr/>
        </p:nvSpPr>
        <p:spPr>
          <a:xfrm>
            <a:off x="3383540" y="6477002"/>
            <a:ext cx="474000" cy="246300"/>
          </a:xfrm>
          <a:prstGeom prst="rect">
            <a:avLst/>
          </a:prstGeom>
          <a:no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BFBFBF"/>
                </a:solidFill>
                <a:latin typeface="Arial"/>
                <a:ea typeface="Arial"/>
                <a:cs typeface="Arial"/>
                <a:sym typeface="Arial"/>
              </a:rPr>
              <a:t>‹#›</a:t>
            </a:fld>
            <a:endParaRPr b="0" i="0" sz="800" u="none" cap="none" strike="noStrike">
              <a:solidFill>
                <a:srgbClr val="BFBFBF"/>
              </a:solidFill>
              <a:latin typeface="Arial"/>
              <a:ea typeface="Arial"/>
              <a:cs typeface="Arial"/>
              <a:sym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041" name="Shape 1041"/>
        <p:cNvGrpSpPr/>
        <p:nvPr/>
      </p:nvGrpSpPr>
      <p:grpSpPr>
        <a:xfrm>
          <a:off x="0" y="0"/>
          <a:ext cx="0" cy="0"/>
          <a:chOff x="0" y="0"/>
          <a:chExt cx="0" cy="0"/>
        </a:xfrm>
      </p:grpSpPr>
      <p:sp>
        <p:nvSpPr>
          <p:cNvPr id="1042" name="Google Shape;1042;p59"/>
          <p:cNvSpPr txBox="1"/>
          <p:nvPr>
            <p:ph type="title"/>
          </p:nvPr>
        </p:nvSpPr>
        <p:spPr>
          <a:xfrm>
            <a:off x="375781" y="414897"/>
            <a:ext cx="11332500" cy="555900"/>
          </a:xfrm>
          <a:prstGeom prst="rect">
            <a:avLst/>
          </a:prstGeom>
          <a:noFill/>
          <a:ln>
            <a:noFill/>
          </a:ln>
        </p:spPr>
        <p:txBody>
          <a:bodyPr anchorCtr="0" anchor="t" bIns="45700" lIns="91425" spcFirstLastPara="1" rIns="91425" wrap="square" tIns="45700">
            <a:noAutofit/>
          </a:bodyPr>
          <a:lstStyle>
            <a:lvl1pPr lvl="0" algn="l">
              <a:lnSpc>
                <a:spcPct val="85000"/>
              </a:lnSpc>
              <a:spcBef>
                <a:spcPts val="0"/>
              </a:spcBef>
              <a:spcAft>
                <a:spcPts val="0"/>
              </a:spcAft>
              <a:buClr>
                <a:schemeClr val="dk1"/>
              </a:buClr>
              <a:buSzPts val="19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3" name="Google Shape;1043;p59"/>
          <p:cNvSpPr txBox="1"/>
          <p:nvPr>
            <p:ph idx="1" type="body"/>
          </p:nvPr>
        </p:nvSpPr>
        <p:spPr>
          <a:xfrm>
            <a:off x="475467" y="1568171"/>
            <a:ext cx="9162000" cy="4006500"/>
          </a:xfrm>
          <a:prstGeom prst="rect">
            <a:avLst/>
          </a:prstGeom>
          <a:noFill/>
          <a:ln>
            <a:noFill/>
          </a:ln>
        </p:spPr>
        <p:txBody>
          <a:bodyPr anchorCtr="0" anchor="t" bIns="0" lIns="0" spcFirstLastPara="1" rIns="0" wrap="square" tIns="0">
            <a:noAutofit/>
          </a:bodyPr>
          <a:lstStyle>
            <a:lvl1pPr indent="-349250" lvl="0" marL="457200" algn="l">
              <a:lnSpc>
                <a:spcPct val="100000"/>
              </a:lnSpc>
              <a:spcBef>
                <a:spcPts val="1500"/>
              </a:spcBef>
              <a:spcAft>
                <a:spcPts val="0"/>
              </a:spcAft>
              <a:buClr>
                <a:schemeClr val="dk1"/>
              </a:buClr>
              <a:buSzPts val="1900"/>
              <a:buChar char="​"/>
              <a:defRPr/>
            </a:lvl1pPr>
            <a:lvl2pPr indent="-349250" lvl="1" marL="914400" algn="l">
              <a:lnSpc>
                <a:spcPct val="90000"/>
              </a:lnSpc>
              <a:spcBef>
                <a:spcPts val="800"/>
              </a:spcBef>
              <a:spcAft>
                <a:spcPts val="0"/>
              </a:spcAft>
              <a:buClr>
                <a:schemeClr val="dk1"/>
              </a:buClr>
              <a:buSzPts val="1900"/>
              <a:buChar char="－"/>
              <a:defRPr/>
            </a:lvl2pPr>
            <a:lvl3pPr indent="-349250" lvl="2" marL="1371600" algn="l">
              <a:lnSpc>
                <a:spcPct val="90000"/>
              </a:lnSpc>
              <a:spcBef>
                <a:spcPts val="800"/>
              </a:spcBef>
              <a:spcAft>
                <a:spcPts val="0"/>
              </a:spcAft>
              <a:buClr>
                <a:schemeClr val="lt2"/>
              </a:buClr>
              <a:buSzPts val="1900"/>
              <a:buChar char="－"/>
              <a:defRPr/>
            </a:lvl3pPr>
            <a:lvl4pPr indent="-349250" lvl="3" marL="1828800" algn="l">
              <a:lnSpc>
                <a:spcPct val="90000"/>
              </a:lnSpc>
              <a:spcBef>
                <a:spcPts val="1500"/>
              </a:spcBef>
              <a:spcAft>
                <a:spcPts val="0"/>
              </a:spcAft>
              <a:buSzPts val="1900"/>
              <a:buChar char="​"/>
              <a:defRPr/>
            </a:lvl4pPr>
            <a:lvl5pPr indent="-349250" lvl="4" marL="2286000" algn="l">
              <a:lnSpc>
                <a:spcPct val="95000"/>
              </a:lnSpc>
              <a:spcBef>
                <a:spcPts val="1500"/>
              </a:spcBef>
              <a:spcAft>
                <a:spcPts val="0"/>
              </a:spcAft>
              <a:buSzPts val="1900"/>
              <a:buChar char="​"/>
              <a:defRPr/>
            </a:lvl5pPr>
            <a:lvl6pPr indent="-349250" lvl="5" marL="2743200" algn="l">
              <a:lnSpc>
                <a:spcPct val="90000"/>
              </a:lnSpc>
              <a:spcBef>
                <a:spcPts val="2000"/>
              </a:spcBef>
              <a:spcAft>
                <a:spcPts val="0"/>
              </a:spcAft>
              <a:buSzPts val="1900"/>
              <a:buChar char="​"/>
              <a:defRPr/>
            </a:lvl6pPr>
            <a:lvl7pPr indent="-349250" lvl="6" marL="3200400" algn="l">
              <a:lnSpc>
                <a:spcPct val="90000"/>
              </a:lnSpc>
              <a:spcBef>
                <a:spcPts val="3300"/>
              </a:spcBef>
              <a:spcAft>
                <a:spcPts val="0"/>
              </a:spcAft>
              <a:buClr>
                <a:schemeClr val="dk1"/>
              </a:buClr>
              <a:buSzPts val="1900"/>
              <a:buChar char="​"/>
              <a:defRPr/>
            </a:lvl7pPr>
            <a:lvl8pPr indent="-349250" lvl="7" marL="3657600" algn="l">
              <a:lnSpc>
                <a:spcPct val="88000"/>
              </a:lnSpc>
              <a:spcBef>
                <a:spcPts val="1600"/>
              </a:spcBef>
              <a:spcAft>
                <a:spcPts val="0"/>
              </a:spcAft>
              <a:buSzPts val="1900"/>
              <a:buChar char="−"/>
              <a:defRPr/>
            </a:lvl8pPr>
            <a:lvl9pPr indent="-349250" lvl="8" marL="4114800" algn="l">
              <a:lnSpc>
                <a:spcPct val="88000"/>
              </a:lnSpc>
              <a:spcBef>
                <a:spcPts val="1600"/>
              </a:spcBef>
              <a:spcAft>
                <a:spcPts val="0"/>
              </a:spcAft>
              <a:buSzPts val="1900"/>
              <a:buChar char="+"/>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5 Agenda - Dense">
  <p:cSld name="05 Agenda - Dense">
    <p:spTree>
      <p:nvGrpSpPr>
        <p:cNvPr id="40" name="Shape 40"/>
        <p:cNvGrpSpPr/>
        <p:nvPr/>
      </p:nvGrpSpPr>
      <p:grpSpPr>
        <a:xfrm>
          <a:off x="0" y="0"/>
          <a:ext cx="0" cy="0"/>
          <a:chOff x="0" y="0"/>
          <a:chExt cx="0" cy="0"/>
        </a:xfrm>
      </p:grpSpPr>
      <p:sp>
        <p:nvSpPr>
          <p:cNvPr id="41" name="Google Shape;41;p11"/>
          <p:cNvSpPr txBox="1"/>
          <p:nvPr>
            <p:ph type="title"/>
          </p:nvPr>
        </p:nvSpPr>
        <p:spPr>
          <a:xfrm>
            <a:off x="375782" y="389224"/>
            <a:ext cx="3522900" cy="1988100"/>
          </a:xfrm>
          <a:prstGeom prst="rect">
            <a:avLst/>
          </a:prstGeom>
          <a:noFill/>
          <a:ln>
            <a:noFill/>
          </a:ln>
        </p:spPr>
        <p:txBody>
          <a:bodyPr anchorCtr="0" anchor="t" bIns="45700" lIns="91425" spcFirstLastPara="1" rIns="91425" wrap="square" tIns="45700">
            <a:noAutofit/>
          </a:bodyPr>
          <a:lstStyle>
            <a:lvl1pPr lvl="0" algn="l">
              <a:lnSpc>
                <a:spcPct val="85000"/>
              </a:lnSpc>
              <a:spcBef>
                <a:spcPts val="0"/>
              </a:spcBef>
              <a:spcAft>
                <a:spcPts val="0"/>
              </a:spcAft>
              <a:buClr>
                <a:schemeClr val="dk1"/>
              </a:buClr>
              <a:buSzPts val="4200"/>
              <a:buFont typeface="Public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subTitle"/>
          </p:nvPr>
        </p:nvSpPr>
        <p:spPr>
          <a:xfrm>
            <a:off x="4381525" y="450900"/>
            <a:ext cx="3397800" cy="51174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43" name="Google Shape;43;p11"/>
          <p:cNvSpPr txBox="1"/>
          <p:nvPr>
            <p:ph idx="2" type="subTitle"/>
          </p:nvPr>
        </p:nvSpPr>
        <p:spPr>
          <a:xfrm>
            <a:off x="8298433" y="450900"/>
            <a:ext cx="3397800" cy="51174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 Two Content">
  <p:cSld name="17 Two Content">
    <p:spTree>
      <p:nvGrpSpPr>
        <p:cNvPr id="44" name="Shape 44"/>
        <p:cNvGrpSpPr/>
        <p:nvPr/>
      </p:nvGrpSpPr>
      <p:grpSpPr>
        <a:xfrm>
          <a:off x="0" y="0"/>
          <a:ext cx="0" cy="0"/>
          <a:chOff x="0" y="0"/>
          <a:chExt cx="0" cy="0"/>
        </a:xfrm>
      </p:grpSpPr>
      <p:sp>
        <p:nvSpPr>
          <p:cNvPr id="45" name="Google Shape;45;p12"/>
          <p:cNvSpPr txBox="1"/>
          <p:nvPr>
            <p:ph type="title"/>
          </p:nvPr>
        </p:nvSpPr>
        <p:spPr>
          <a:xfrm>
            <a:off x="375782" y="414897"/>
            <a:ext cx="11317200" cy="555900"/>
          </a:xfrm>
          <a:prstGeom prst="rect">
            <a:avLst/>
          </a:prstGeom>
          <a:noFill/>
          <a:ln>
            <a:noFill/>
          </a:ln>
        </p:spPr>
        <p:txBody>
          <a:bodyPr anchorCtr="0" anchor="t" bIns="45700" lIns="91425" spcFirstLastPara="1" rIns="91425" wrap="square" tIns="4570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2"/>
          <p:cNvSpPr txBox="1"/>
          <p:nvPr>
            <p:ph idx="1" type="subTitle"/>
          </p:nvPr>
        </p:nvSpPr>
        <p:spPr>
          <a:xfrm>
            <a:off x="475475" y="1561800"/>
            <a:ext cx="5376000" cy="4006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
        <p:nvSpPr>
          <p:cNvPr id="47" name="Google Shape;47;p12"/>
          <p:cNvSpPr txBox="1"/>
          <p:nvPr>
            <p:ph idx="2" type="subTitle"/>
          </p:nvPr>
        </p:nvSpPr>
        <p:spPr>
          <a:xfrm>
            <a:off x="6316974" y="1561800"/>
            <a:ext cx="5376000" cy="4006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 Title Slide w/ Visual" showMasterSp="0">
  <p:cSld name="02 Title Slide w/ Visual">
    <p:bg>
      <p:bgPr>
        <a:solidFill>
          <a:schemeClr val="dk1"/>
        </a:solidFill>
      </p:bgPr>
    </p:bg>
    <p:spTree>
      <p:nvGrpSpPr>
        <p:cNvPr id="48" name="Shape 48"/>
        <p:cNvGrpSpPr/>
        <p:nvPr/>
      </p:nvGrpSpPr>
      <p:grpSpPr>
        <a:xfrm>
          <a:off x="0" y="0"/>
          <a:ext cx="0" cy="0"/>
          <a:chOff x="0" y="0"/>
          <a:chExt cx="0" cy="0"/>
        </a:xfrm>
      </p:grpSpPr>
      <p:sp>
        <p:nvSpPr>
          <p:cNvPr id="49" name="Google Shape;49;p13"/>
          <p:cNvSpPr txBox="1"/>
          <p:nvPr>
            <p:ph type="ctrTitle"/>
          </p:nvPr>
        </p:nvSpPr>
        <p:spPr>
          <a:xfrm>
            <a:off x="510209" y="492886"/>
            <a:ext cx="6315000" cy="33879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7500"/>
              <a:buFont typeface="Public Sans"/>
              <a:buNone/>
              <a:defRPr sz="7500">
                <a:solidFill>
                  <a:schemeClr val="lt1"/>
                </a:solidFill>
              </a:defRPr>
            </a:lvl1pPr>
            <a:lvl2pPr lvl="1" algn="l">
              <a:lnSpc>
                <a:spcPct val="88000"/>
              </a:lnSpc>
              <a:spcBef>
                <a:spcPts val="0"/>
              </a:spcBef>
              <a:spcAft>
                <a:spcPts val="0"/>
              </a:spcAft>
              <a:buSzPts val="1400"/>
              <a:buNone/>
              <a:defRPr/>
            </a:lvl2pPr>
            <a:lvl3pPr lvl="2" algn="l">
              <a:lnSpc>
                <a:spcPct val="88000"/>
              </a:lnSpc>
              <a:spcBef>
                <a:spcPts val="0"/>
              </a:spcBef>
              <a:spcAft>
                <a:spcPts val="0"/>
              </a:spcAft>
              <a:buSzPts val="1400"/>
              <a:buNone/>
              <a:defRPr/>
            </a:lvl3pPr>
            <a:lvl4pPr lvl="3" algn="l">
              <a:lnSpc>
                <a:spcPct val="88000"/>
              </a:lnSpc>
              <a:spcBef>
                <a:spcPts val="0"/>
              </a:spcBef>
              <a:spcAft>
                <a:spcPts val="0"/>
              </a:spcAft>
              <a:buSzPts val="1400"/>
              <a:buNone/>
              <a:defRPr/>
            </a:lvl4pPr>
            <a:lvl5pPr lvl="4" algn="l">
              <a:lnSpc>
                <a:spcPct val="88000"/>
              </a:lnSpc>
              <a:spcBef>
                <a:spcPts val="0"/>
              </a:spcBef>
              <a:spcAft>
                <a:spcPts val="0"/>
              </a:spcAft>
              <a:buSzPts val="1400"/>
              <a:buNone/>
              <a:defRPr/>
            </a:lvl5pPr>
            <a:lvl6pPr lvl="5" algn="l">
              <a:lnSpc>
                <a:spcPct val="88000"/>
              </a:lnSpc>
              <a:spcBef>
                <a:spcPts val="0"/>
              </a:spcBef>
              <a:spcAft>
                <a:spcPts val="0"/>
              </a:spcAft>
              <a:buSzPts val="1400"/>
              <a:buNone/>
              <a:defRPr/>
            </a:lvl6pPr>
            <a:lvl7pPr lvl="6" algn="l">
              <a:lnSpc>
                <a:spcPct val="88000"/>
              </a:lnSpc>
              <a:spcBef>
                <a:spcPts val="0"/>
              </a:spcBef>
              <a:spcAft>
                <a:spcPts val="0"/>
              </a:spcAft>
              <a:buSzPts val="1400"/>
              <a:buNone/>
              <a:defRPr/>
            </a:lvl7pPr>
            <a:lvl8pPr lvl="7" algn="l">
              <a:lnSpc>
                <a:spcPct val="88000"/>
              </a:lnSpc>
              <a:spcBef>
                <a:spcPts val="0"/>
              </a:spcBef>
              <a:spcAft>
                <a:spcPts val="0"/>
              </a:spcAft>
              <a:buSzPts val="1400"/>
              <a:buNone/>
              <a:defRPr/>
            </a:lvl8pPr>
            <a:lvl9pPr lvl="8" algn="l">
              <a:lnSpc>
                <a:spcPct val="88000"/>
              </a:lnSpc>
              <a:spcBef>
                <a:spcPts val="0"/>
              </a:spcBef>
              <a:spcAft>
                <a:spcPts val="0"/>
              </a:spcAft>
              <a:buSzPts val="1400"/>
              <a:buNone/>
              <a:defRPr/>
            </a:lvl9pPr>
          </a:lstStyle>
          <a:p/>
        </p:txBody>
      </p:sp>
      <p:pic>
        <p:nvPicPr>
          <p:cNvPr id="50" name="Google Shape;50;p13"/>
          <p:cNvPicPr preferRelativeResize="0"/>
          <p:nvPr/>
        </p:nvPicPr>
        <p:blipFill rotWithShape="1">
          <a:blip r:embed="rId2">
            <a:alphaModFix/>
          </a:blip>
          <a:srcRect b="0" l="0" r="0" t="0"/>
          <a:stretch/>
        </p:blipFill>
        <p:spPr>
          <a:xfrm>
            <a:off x="487213" y="6212307"/>
            <a:ext cx="481778" cy="161878"/>
          </a:xfrm>
          <a:prstGeom prst="rect">
            <a:avLst/>
          </a:prstGeom>
          <a:noFill/>
          <a:ln>
            <a:noFill/>
          </a:ln>
        </p:spPr>
      </p:pic>
      <p:sp>
        <p:nvSpPr>
          <p:cNvPr id="51" name="Google Shape;51;p13"/>
          <p:cNvSpPr txBox="1"/>
          <p:nvPr>
            <p:ph idx="1" type="subTitle"/>
          </p:nvPr>
        </p:nvSpPr>
        <p:spPr>
          <a:xfrm>
            <a:off x="510200" y="4255200"/>
            <a:ext cx="6329700" cy="1313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90000"/>
              </a:lnSpc>
              <a:spcBef>
                <a:spcPts val="800"/>
              </a:spcBef>
              <a:spcAft>
                <a:spcPts val="0"/>
              </a:spcAft>
              <a:buClr>
                <a:schemeClr val="lt1"/>
              </a:buClr>
              <a:buSzPts val="1800"/>
              <a:buNone/>
              <a:defRPr sz="1800">
                <a:solidFill>
                  <a:schemeClr val="lt1"/>
                </a:solidFill>
              </a:defRPr>
            </a:lvl2pPr>
            <a:lvl3pPr lvl="2" algn="l">
              <a:lnSpc>
                <a:spcPct val="90000"/>
              </a:lnSpc>
              <a:spcBef>
                <a:spcPts val="800"/>
              </a:spcBef>
              <a:spcAft>
                <a:spcPts val="0"/>
              </a:spcAft>
              <a:buClr>
                <a:schemeClr val="lt1"/>
              </a:buClr>
              <a:buSzPts val="1800"/>
              <a:buNone/>
              <a:defRPr sz="1800">
                <a:solidFill>
                  <a:schemeClr val="lt1"/>
                </a:solidFill>
              </a:defRPr>
            </a:lvl3pPr>
            <a:lvl4pPr lvl="3" algn="l">
              <a:lnSpc>
                <a:spcPct val="90000"/>
              </a:lnSpc>
              <a:spcBef>
                <a:spcPts val="1400"/>
              </a:spcBef>
              <a:spcAft>
                <a:spcPts val="0"/>
              </a:spcAft>
              <a:buClr>
                <a:schemeClr val="lt1"/>
              </a:buClr>
              <a:buSzPts val="1800"/>
              <a:buNone/>
              <a:defRPr sz="1800">
                <a:solidFill>
                  <a:schemeClr val="lt1"/>
                </a:solidFill>
              </a:defRPr>
            </a:lvl4pPr>
            <a:lvl5pPr lvl="4" algn="l">
              <a:lnSpc>
                <a:spcPct val="95000"/>
              </a:lnSpc>
              <a:spcBef>
                <a:spcPts val="1400"/>
              </a:spcBef>
              <a:spcAft>
                <a:spcPts val="0"/>
              </a:spcAft>
              <a:buClr>
                <a:schemeClr val="lt1"/>
              </a:buClr>
              <a:buSzPts val="1800"/>
              <a:buNone/>
              <a:defRPr sz="1800">
                <a:solidFill>
                  <a:schemeClr val="lt1"/>
                </a:solidFill>
              </a:defRPr>
            </a:lvl5pPr>
            <a:lvl6pPr lvl="5" algn="l">
              <a:lnSpc>
                <a:spcPct val="90000"/>
              </a:lnSpc>
              <a:spcBef>
                <a:spcPts val="2000"/>
              </a:spcBef>
              <a:spcAft>
                <a:spcPts val="0"/>
              </a:spcAft>
              <a:buClr>
                <a:schemeClr val="lt1"/>
              </a:buClr>
              <a:buSzPts val="1800"/>
              <a:buNone/>
              <a:defRPr sz="1800">
                <a:solidFill>
                  <a:schemeClr val="lt1"/>
                </a:solidFill>
              </a:defRPr>
            </a:lvl6pPr>
            <a:lvl7pPr lvl="6" algn="l">
              <a:lnSpc>
                <a:spcPct val="90000"/>
              </a:lnSpc>
              <a:spcBef>
                <a:spcPts val="3300"/>
              </a:spcBef>
              <a:spcAft>
                <a:spcPts val="0"/>
              </a:spcAft>
              <a:buClr>
                <a:schemeClr val="lt1"/>
              </a:buClr>
              <a:buSzPts val="1800"/>
              <a:buNone/>
              <a:defRPr sz="1800">
                <a:solidFill>
                  <a:schemeClr val="lt1"/>
                </a:solidFill>
              </a:defRPr>
            </a:lvl7pPr>
            <a:lvl8pPr lvl="7" algn="l">
              <a:lnSpc>
                <a:spcPct val="88000"/>
              </a:lnSpc>
              <a:spcBef>
                <a:spcPts val="1600"/>
              </a:spcBef>
              <a:spcAft>
                <a:spcPts val="0"/>
              </a:spcAft>
              <a:buClr>
                <a:schemeClr val="lt1"/>
              </a:buClr>
              <a:buSzPts val="1800"/>
              <a:buNone/>
              <a:defRPr>
                <a:solidFill>
                  <a:schemeClr val="lt1"/>
                </a:solidFill>
              </a:defRPr>
            </a:lvl8pPr>
            <a:lvl9pPr lvl="8" algn="l">
              <a:lnSpc>
                <a:spcPct val="88000"/>
              </a:lnSpc>
              <a:spcBef>
                <a:spcPts val="1600"/>
              </a:spcBef>
              <a:spcAft>
                <a:spcPts val="0"/>
              </a:spcAft>
              <a:buClr>
                <a:schemeClr val="lt1"/>
              </a:buClr>
              <a:buSzPts val="1800"/>
              <a:buNone/>
              <a:defRPr>
                <a:solidFill>
                  <a:schemeClr val="lt1"/>
                </a:solidFill>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 Bio" showMasterSp="0">
  <p:cSld name="33 Bio">
    <p:bg>
      <p:bgPr>
        <a:solidFill>
          <a:schemeClr val="lt1"/>
        </a:solidFill>
      </p:bgPr>
    </p:bg>
    <p:spTree>
      <p:nvGrpSpPr>
        <p:cNvPr id="52" name="Shape 52"/>
        <p:cNvGrpSpPr/>
        <p:nvPr/>
      </p:nvGrpSpPr>
      <p:grpSpPr>
        <a:xfrm>
          <a:off x="0" y="0"/>
          <a:ext cx="0" cy="0"/>
          <a:chOff x="0" y="0"/>
          <a:chExt cx="0" cy="0"/>
        </a:xfrm>
      </p:grpSpPr>
      <p:sp>
        <p:nvSpPr>
          <p:cNvPr id="53" name="Google Shape;53;p14"/>
          <p:cNvSpPr/>
          <p:nvPr/>
        </p:nvSpPr>
        <p:spPr>
          <a:xfrm>
            <a:off x="1391013" y="6246755"/>
            <a:ext cx="4563900" cy="276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rgbClr val="9797A2"/>
                </a:solidFill>
                <a:latin typeface="Public Sans"/>
                <a:ea typeface="Public Sans"/>
                <a:cs typeface="Public Sans"/>
                <a:sym typeface="Public Sans"/>
              </a:rPr>
              <a:t>© Okta and/or its affiliates. All rights reserved. Confidential Information of Okta – For Recipient’s Internal Use Only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600"/>
              <a:buFont typeface="Arial"/>
              <a:buNone/>
            </a:pPr>
            <a:r>
              <a:t/>
            </a:r>
            <a:endParaRPr b="0" i="0" sz="600" u="none" cap="none" strike="noStrike">
              <a:solidFill>
                <a:srgbClr val="BFBFBF"/>
              </a:solidFill>
              <a:latin typeface="Public Sans"/>
              <a:ea typeface="Public Sans"/>
              <a:cs typeface="Public Sans"/>
              <a:sym typeface="Public Sans"/>
            </a:endParaRPr>
          </a:p>
        </p:txBody>
      </p:sp>
      <p:pic>
        <p:nvPicPr>
          <p:cNvPr id="54" name="Google Shape;54;p14"/>
          <p:cNvPicPr preferRelativeResize="0"/>
          <p:nvPr/>
        </p:nvPicPr>
        <p:blipFill rotWithShape="1">
          <a:blip r:embed="rId2">
            <a:alphaModFix/>
          </a:blip>
          <a:srcRect b="0" l="0" r="0" t="0"/>
          <a:stretch/>
        </p:blipFill>
        <p:spPr>
          <a:xfrm>
            <a:off x="487213" y="6212307"/>
            <a:ext cx="481778" cy="161878"/>
          </a:xfrm>
          <a:prstGeom prst="rect">
            <a:avLst/>
          </a:prstGeom>
          <a:noFill/>
          <a:ln>
            <a:noFill/>
          </a:ln>
        </p:spPr>
      </p:pic>
      <p:sp>
        <p:nvSpPr>
          <p:cNvPr id="55" name="Google Shape;55;p14"/>
          <p:cNvSpPr txBox="1"/>
          <p:nvPr>
            <p:ph type="title"/>
          </p:nvPr>
        </p:nvSpPr>
        <p:spPr>
          <a:xfrm>
            <a:off x="375781" y="414897"/>
            <a:ext cx="5474700" cy="641700"/>
          </a:xfrm>
          <a:prstGeom prst="rect">
            <a:avLst/>
          </a:prstGeom>
          <a:noFill/>
          <a:ln>
            <a:noFill/>
          </a:ln>
        </p:spPr>
        <p:txBody>
          <a:bodyPr anchorCtr="0" anchor="t" bIns="45700" lIns="91425" spcFirstLastPara="1" rIns="91425" wrap="square" tIns="4570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4"/>
          <p:cNvSpPr txBox="1"/>
          <p:nvPr>
            <p:ph idx="1" type="subTitle"/>
          </p:nvPr>
        </p:nvSpPr>
        <p:spPr>
          <a:xfrm>
            <a:off x="475475" y="3492300"/>
            <a:ext cx="5375100" cy="2076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800"/>
              <a:buNone/>
              <a:defRPr/>
            </a:lvl1pPr>
            <a:lvl2pPr lvl="1" algn="l">
              <a:lnSpc>
                <a:spcPct val="90000"/>
              </a:lnSpc>
              <a:spcBef>
                <a:spcPts val="800"/>
              </a:spcBef>
              <a:spcAft>
                <a:spcPts val="0"/>
              </a:spcAft>
              <a:buSzPts val="1400"/>
              <a:buNone/>
              <a:defRPr/>
            </a:lvl2pPr>
            <a:lvl3pPr lvl="2" algn="l">
              <a:lnSpc>
                <a:spcPct val="90000"/>
              </a:lnSpc>
              <a:spcBef>
                <a:spcPts val="800"/>
              </a:spcBef>
              <a:spcAft>
                <a:spcPts val="0"/>
              </a:spcAft>
              <a:buSzPts val="1200"/>
              <a:buNone/>
              <a:defRPr/>
            </a:lvl3pPr>
            <a:lvl4pPr lvl="3" algn="l">
              <a:lnSpc>
                <a:spcPct val="90000"/>
              </a:lnSpc>
              <a:spcBef>
                <a:spcPts val="1400"/>
              </a:spcBef>
              <a:spcAft>
                <a:spcPts val="0"/>
              </a:spcAft>
              <a:buSzPts val="1400"/>
              <a:buNone/>
              <a:defRPr/>
            </a:lvl4pPr>
            <a:lvl5pPr lvl="4" algn="l">
              <a:lnSpc>
                <a:spcPct val="95000"/>
              </a:lnSpc>
              <a:spcBef>
                <a:spcPts val="1400"/>
              </a:spcBef>
              <a:spcAft>
                <a:spcPts val="0"/>
              </a:spcAft>
              <a:buSzPts val="1400"/>
              <a:buNone/>
              <a:defRPr/>
            </a:lvl5pPr>
            <a:lvl6pPr lvl="5" algn="l">
              <a:lnSpc>
                <a:spcPct val="90000"/>
              </a:lnSpc>
              <a:spcBef>
                <a:spcPts val="2000"/>
              </a:spcBef>
              <a:spcAft>
                <a:spcPts val="0"/>
              </a:spcAft>
              <a:buSzPts val="2400"/>
              <a:buNone/>
              <a:defRPr/>
            </a:lvl6pPr>
            <a:lvl7pPr lvl="6" algn="l">
              <a:lnSpc>
                <a:spcPct val="90000"/>
              </a:lnSpc>
              <a:spcBef>
                <a:spcPts val="3300"/>
              </a:spcBef>
              <a:spcAft>
                <a:spcPts val="0"/>
              </a:spcAft>
              <a:buSzPts val="2800"/>
              <a:buNone/>
              <a:defRPr/>
            </a:lvl7pPr>
            <a:lvl8pPr lvl="7" algn="l">
              <a:lnSpc>
                <a:spcPct val="88000"/>
              </a:lnSpc>
              <a:spcBef>
                <a:spcPts val="1600"/>
              </a:spcBef>
              <a:spcAft>
                <a:spcPts val="0"/>
              </a:spcAft>
              <a:buSzPts val="1800"/>
              <a:buNone/>
              <a:defRPr/>
            </a:lvl8pPr>
            <a:lvl9pPr lvl="8" algn="l">
              <a:lnSpc>
                <a:spcPct val="88000"/>
              </a:lnSpc>
              <a:spcBef>
                <a:spcPts val="1600"/>
              </a:spcBef>
              <a:spcAft>
                <a:spcPts val="0"/>
              </a:spcAft>
              <a:buSzPts val="1800"/>
              <a:buNone/>
              <a:defRPr/>
            </a:lvl9pPr>
          </a:lstStyle>
          <a:p/>
        </p:txBody>
      </p:sp>
    </p:spTree>
  </p:cSld>
  <p:clrMapOvr>
    <a:masterClrMapping/>
  </p:clrMapOvr>
  <mc:AlternateContent>
    <mc:Choice Requires="p14">
      <p:transition p14:dur="100">
        <p:fade thruBlk="1"/>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42" Type="http://schemas.openxmlformats.org/officeDocument/2006/relationships/slideLayout" Target="../slideLayouts/slideLayout41.xml"/><Relationship Id="rId41" Type="http://schemas.openxmlformats.org/officeDocument/2006/relationships/slideLayout" Target="../slideLayouts/slideLayout40.xml"/><Relationship Id="rId44" Type="http://schemas.openxmlformats.org/officeDocument/2006/relationships/slideLayout" Target="../slideLayouts/slideLayout43.xml"/><Relationship Id="rId43" Type="http://schemas.openxmlformats.org/officeDocument/2006/relationships/slideLayout" Target="../slideLayouts/slideLayout42.xml"/><Relationship Id="rId46" Type="http://schemas.openxmlformats.org/officeDocument/2006/relationships/slideLayout" Target="../slideLayouts/slideLayout45.xml"/><Relationship Id="rId45" Type="http://schemas.openxmlformats.org/officeDocument/2006/relationships/slideLayout" Target="../slideLayouts/slideLayout44.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48" Type="http://schemas.openxmlformats.org/officeDocument/2006/relationships/slideLayout" Target="../slideLayouts/slideLayout47.xml"/><Relationship Id="rId47" Type="http://schemas.openxmlformats.org/officeDocument/2006/relationships/slideLayout" Target="../slideLayouts/slideLayout46.xml"/><Relationship Id="rId49" Type="http://schemas.openxmlformats.org/officeDocument/2006/relationships/slideLayout" Target="../slideLayouts/slideLayout4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33" Type="http://schemas.openxmlformats.org/officeDocument/2006/relationships/slideLayout" Target="../slideLayouts/slideLayout32.xml"/><Relationship Id="rId32" Type="http://schemas.openxmlformats.org/officeDocument/2006/relationships/slideLayout" Target="../slideLayouts/slideLayout31.xml"/><Relationship Id="rId35" Type="http://schemas.openxmlformats.org/officeDocument/2006/relationships/slideLayout" Target="../slideLayouts/slideLayout34.xml"/><Relationship Id="rId34" Type="http://schemas.openxmlformats.org/officeDocument/2006/relationships/slideLayout" Target="../slideLayouts/slideLayout33.xml"/><Relationship Id="rId37" Type="http://schemas.openxmlformats.org/officeDocument/2006/relationships/slideLayout" Target="../slideLayouts/slideLayout36.xml"/><Relationship Id="rId36" Type="http://schemas.openxmlformats.org/officeDocument/2006/relationships/slideLayout" Target="../slideLayouts/slideLayout35.xml"/><Relationship Id="rId39" Type="http://schemas.openxmlformats.org/officeDocument/2006/relationships/slideLayout" Target="../slideLayouts/slideLayout38.xml"/><Relationship Id="rId38" Type="http://schemas.openxmlformats.org/officeDocument/2006/relationships/slideLayout" Target="../slideLayouts/slideLayout37.xml"/><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29" Type="http://schemas.openxmlformats.org/officeDocument/2006/relationships/slideLayout" Target="../slideLayouts/slideLayout28.xml"/><Relationship Id="rId51" Type="http://schemas.openxmlformats.org/officeDocument/2006/relationships/slideLayout" Target="../slideLayouts/slideLayout50.xml"/><Relationship Id="rId50" Type="http://schemas.openxmlformats.org/officeDocument/2006/relationships/slideLayout" Target="../slideLayouts/slideLayout49.xml"/><Relationship Id="rId53" Type="http://schemas.openxmlformats.org/officeDocument/2006/relationships/slideLayout" Target="../slideLayouts/slideLayout52.xml"/><Relationship Id="rId52" Type="http://schemas.openxmlformats.org/officeDocument/2006/relationships/slideLayout" Target="../slideLayouts/slideLayout51.xml"/><Relationship Id="rId11" Type="http://schemas.openxmlformats.org/officeDocument/2006/relationships/slideLayout" Target="../slideLayouts/slideLayout10.xml"/><Relationship Id="rId55" Type="http://schemas.openxmlformats.org/officeDocument/2006/relationships/slideLayout" Target="../slideLayouts/slideLayout54.xml"/><Relationship Id="rId10" Type="http://schemas.openxmlformats.org/officeDocument/2006/relationships/slideLayout" Target="../slideLayouts/slideLayout9.xml"/><Relationship Id="rId54" Type="http://schemas.openxmlformats.org/officeDocument/2006/relationships/slideLayout" Target="../slideLayouts/slideLayout53.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56" Type="http://schemas.openxmlformats.org/officeDocument/2006/relationships/theme" Target="../theme/theme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 name="Shape 7"/>
        <p:cNvGrpSpPr/>
        <p:nvPr/>
      </p:nvGrpSpPr>
      <p:grpSpPr>
        <a:xfrm>
          <a:off x="0" y="0"/>
          <a:ext cx="0" cy="0"/>
          <a:chOff x="0" y="0"/>
          <a:chExt cx="0" cy="0"/>
        </a:xfrm>
      </p:grpSpPr>
      <p:sp>
        <p:nvSpPr>
          <p:cNvPr id="8" name="Google Shape;8;p5"/>
          <p:cNvSpPr txBox="1"/>
          <p:nvPr>
            <p:ph type="title"/>
          </p:nvPr>
        </p:nvSpPr>
        <p:spPr>
          <a:xfrm>
            <a:off x="375782" y="414897"/>
            <a:ext cx="11317200" cy="555900"/>
          </a:xfrm>
          <a:prstGeom prst="rect">
            <a:avLst/>
          </a:prstGeom>
          <a:noFill/>
          <a:ln>
            <a:noFill/>
          </a:ln>
        </p:spPr>
        <p:txBody>
          <a:bodyPr anchorCtr="0" anchor="t" bIns="45700" lIns="0" spcFirstLastPara="1" rIns="0" wrap="square" tIns="45700">
            <a:noAutofit/>
          </a:bodyPr>
          <a:lstStyle>
            <a:lvl1pPr lvl="0" marR="0" rtl="0" algn="l">
              <a:lnSpc>
                <a:spcPct val="85000"/>
              </a:lnSpc>
              <a:spcBef>
                <a:spcPts val="0"/>
              </a:spcBef>
              <a:spcAft>
                <a:spcPts val="0"/>
              </a:spcAft>
              <a:buClr>
                <a:schemeClr val="dk1"/>
              </a:buClr>
              <a:buSzPts val="4200"/>
              <a:buFont typeface="Public Sans"/>
              <a:buNone/>
              <a:defRPr b="0" i="0" sz="4200" u="none" cap="none" strike="noStrike">
                <a:solidFill>
                  <a:schemeClr val="dk1"/>
                </a:solidFill>
                <a:latin typeface="Public Sans"/>
                <a:ea typeface="Public Sans"/>
                <a:cs typeface="Public Sans"/>
                <a:sym typeface="Public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5"/>
          <p:cNvSpPr txBox="1"/>
          <p:nvPr>
            <p:ph idx="1" type="body"/>
          </p:nvPr>
        </p:nvSpPr>
        <p:spPr>
          <a:xfrm>
            <a:off x="475466" y="1568171"/>
            <a:ext cx="11216400" cy="4299300"/>
          </a:xfrm>
          <a:prstGeom prst="rect">
            <a:avLst/>
          </a:prstGeom>
          <a:noFill/>
          <a:ln>
            <a:noFill/>
          </a:ln>
        </p:spPr>
        <p:txBody>
          <a:bodyPr anchorCtr="0" anchor="t" bIns="0" lIns="0" spcFirstLastPara="1" rIns="0" wrap="square" tIns="0">
            <a:noAutofit/>
          </a:bodyPr>
          <a:lstStyle>
            <a:lvl1pPr indent="-342900" lvl="0" marL="457200" marR="0" rtl="0" algn="l">
              <a:lnSpc>
                <a:spcPct val="100000"/>
              </a:lnSpc>
              <a:spcBef>
                <a:spcPts val="1000"/>
              </a:spcBef>
              <a:spcAft>
                <a:spcPts val="0"/>
              </a:spcAft>
              <a:buClr>
                <a:schemeClr val="dk1"/>
              </a:buClr>
              <a:buSzPts val="1800"/>
              <a:buFont typeface="Public Sans"/>
              <a:buChar char="​"/>
              <a:defRPr b="0" i="0" sz="1800" u="none" cap="none" strike="noStrike">
                <a:solidFill>
                  <a:schemeClr val="dk1"/>
                </a:solidFill>
                <a:latin typeface="Public Sans"/>
                <a:ea typeface="Public Sans"/>
                <a:cs typeface="Public Sans"/>
                <a:sym typeface="Public Sans"/>
              </a:defRPr>
            </a:lvl1pPr>
            <a:lvl2pPr indent="-317500" lvl="1" marL="914400" marR="0" rtl="0" algn="l">
              <a:lnSpc>
                <a:spcPct val="90000"/>
              </a:lnSpc>
              <a:spcBef>
                <a:spcPts val="800"/>
              </a:spcBef>
              <a:spcAft>
                <a:spcPts val="0"/>
              </a:spcAft>
              <a:buClr>
                <a:schemeClr val="dk1"/>
              </a:buClr>
              <a:buSzPts val="1400"/>
              <a:buFont typeface="Public Sans"/>
              <a:buChar char="－"/>
              <a:defRPr b="0" i="0" sz="1400" u="none" cap="none" strike="noStrike">
                <a:solidFill>
                  <a:schemeClr val="dk1"/>
                </a:solidFill>
                <a:latin typeface="Public Sans"/>
                <a:ea typeface="Public Sans"/>
                <a:cs typeface="Public Sans"/>
                <a:sym typeface="Public Sans"/>
              </a:defRPr>
            </a:lvl2pPr>
            <a:lvl3pPr indent="-304800" lvl="2" marL="1371600" marR="0" rtl="0" algn="l">
              <a:lnSpc>
                <a:spcPct val="90000"/>
              </a:lnSpc>
              <a:spcBef>
                <a:spcPts val="800"/>
              </a:spcBef>
              <a:spcAft>
                <a:spcPts val="0"/>
              </a:spcAft>
              <a:buClr>
                <a:schemeClr val="lt2"/>
              </a:buClr>
              <a:buSzPts val="1200"/>
              <a:buFont typeface="Public Sans"/>
              <a:buChar char="－"/>
              <a:defRPr b="0" i="0" sz="1200" u="none" cap="none" strike="noStrike">
                <a:solidFill>
                  <a:schemeClr val="lt2"/>
                </a:solidFill>
                <a:latin typeface="Public Sans"/>
                <a:ea typeface="Public Sans"/>
                <a:cs typeface="Public Sans"/>
                <a:sym typeface="Public Sans"/>
              </a:defRPr>
            </a:lvl3pPr>
            <a:lvl4pPr indent="-317500" lvl="3" marL="1828800" marR="0" rtl="0" algn="l">
              <a:lnSpc>
                <a:spcPct val="90000"/>
              </a:lnSpc>
              <a:spcBef>
                <a:spcPts val="1400"/>
              </a:spcBef>
              <a:spcAft>
                <a:spcPts val="0"/>
              </a:spcAft>
              <a:buClr>
                <a:schemeClr val="dk1"/>
              </a:buClr>
              <a:buSzPts val="1400"/>
              <a:buFont typeface="Public Sans"/>
              <a:buChar char="​"/>
              <a:defRPr b="1" i="0" sz="1400" u="none" cap="none" strike="noStrike">
                <a:solidFill>
                  <a:schemeClr val="dk1"/>
                </a:solidFill>
                <a:latin typeface="Public Sans"/>
                <a:ea typeface="Public Sans"/>
                <a:cs typeface="Public Sans"/>
                <a:sym typeface="Public Sans"/>
              </a:defRPr>
            </a:lvl4pPr>
            <a:lvl5pPr indent="-317500" lvl="4" marL="2286000" marR="0" rtl="0" algn="l">
              <a:lnSpc>
                <a:spcPct val="95000"/>
              </a:lnSpc>
              <a:spcBef>
                <a:spcPts val="1400"/>
              </a:spcBef>
              <a:spcAft>
                <a:spcPts val="0"/>
              </a:spcAft>
              <a:buClr>
                <a:schemeClr val="dk1"/>
              </a:buClr>
              <a:buSzPts val="1400"/>
              <a:buFont typeface="Public Sans"/>
              <a:buChar char="​"/>
              <a:defRPr b="0" i="0" sz="1400" u="none" cap="none" strike="noStrike">
                <a:solidFill>
                  <a:schemeClr val="dk1"/>
                </a:solidFill>
                <a:latin typeface="Public Sans"/>
                <a:ea typeface="Public Sans"/>
                <a:cs typeface="Public Sans"/>
                <a:sym typeface="Public Sans"/>
              </a:defRPr>
            </a:lvl5pPr>
            <a:lvl6pPr indent="-381000" lvl="5" marL="2743200" marR="0" rtl="0" algn="l">
              <a:lnSpc>
                <a:spcPct val="90000"/>
              </a:lnSpc>
              <a:spcBef>
                <a:spcPts val="2000"/>
              </a:spcBef>
              <a:spcAft>
                <a:spcPts val="0"/>
              </a:spcAft>
              <a:buClr>
                <a:srgbClr val="7B7B89"/>
              </a:buClr>
              <a:buSzPts val="2400"/>
              <a:buFont typeface="Public Sans"/>
              <a:buChar char="​"/>
              <a:defRPr b="0" i="0" sz="2400" u="none" cap="none" strike="noStrike">
                <a:solidFill>
                  <a:schemeClr val="dk1"/>
                </a:solidFill>
                <a:latin typeface="Public Sans"/>
                <a:ea typeface="Public Sans"/>
                <a:cs typeface="Public Sans"/>
                <a:sym typeface="Public Sans"/>
              </a:defRPr>
            </a:lvl6pPr>
            <a:lvl7pPr indent="-406400" lvl="6" marL="3200400" marR="0" rtl="0" algn="l">
              <a:lnSpc>
                <a:spcPct val="90000"/>
              </a:lnSpc>
              <a:spcBef>
                <a:spcPts val="3300"/>
              </a:spcBef>
              <a:spcAft>
                <a:spcPts val="0"/>
              </a:spcAft>
              <a:buClr>
                <a:schemeClr val="dk1"/>
              </a:buClr>
              <a:buSzPts val="2800"/>
              <a:buFont typeface="Public Sans"/>
              <a:buChar char="​"/>
              <a:defRPr b="0" i="0" sz="2800" u="none" cap="none" strike="noStrike">
                <a:solidFill>
                  <a:schemeClr val="dk1"/>
                </a:solidFill>
                <a:latin typeface="Public Sans"/>
                <a:ea typeface="Public Sans"/>
                <a:cs typeface="Public Sans"/>
                <a:sym typeface="Public Sans"/>
              </a:defRPr>
            </a:lvl7pPr>
            <a:lvl8pPr indent="-342900" lvl="7" marL="3657600" marR="0" rtl="0" algn="l">
              <a:lnSpc>
                <a:spcPct val="88000"/>
              </a:lnSpc>
              <a:spcBef>
                <a:spcPts val="1600"/>
              </a:spcBef>
              <a:spcAft>
                <a:spcPts val="0"/>
              </a:spcAft>
              <a:buClr>
                <a:srgbClr val="EC3629"/>
              </a:buClr>
              <a:buSzPts val="1800"/>
              <a:buFont typeface="Public Sans"/>
              <a:buChar char="−"/>
              <a:defRPr b="0" i="0" sz="1800" u="none" cap="none" strike="noStrike">
                <a:solidFill>
                  <a:schemeClr val="dk1"/>
                </a:solidFill>
                <a:latin typeface="Public Sans"/>
                <a:ea typeface="Public Sans"/>
                <a:cs typeface="Public Sans"/>
                <a:sym typeface="Public Sans"/>
              </a:defRPr>
            </a:lvl8pPr>
            <a:lvl9pPr indent="-342900" lvl="8" marL="4114800" marR="0" rtl="0" algn="l">
              <a:lnSpc>
                <a:spcPct val="88000"/>
              </a:lnSpc>
              <a:spcBef>
                <a:spcPts val="1600"/>
              </a:spcBef>
              <a:spcAft>
                <a:spcPts val="0"/>
              </a:spcAft>
              <a:buClr>
                <a:srgbClr val="00B478"/>
              </a:buClr>
              <a:buSzPts val="1800"/>
              <a:buFont typeface="Public Sans"/>
              <a:buChar char="+"/>
              <a:defRPr b="0" i="0" sz="1800" u="none" cap="none" strike="noStrike">
                <a:solidFill>
                  <a:schemeClr val="dk1"/>
                </a:solidFill>
                <a:latin typeface="Public Sans"/>
                <a:ea typeface="Public Sans"/>
                <a:cs typeface="Public Sans"/>
                <a:sym typeface="Public Sans"/>
              </a:defRPr>
            </a:lvl9pPr>
          </a:lstStyle>
          <a:p/>
        </p:txBody>
      </p:sp>
      <p:pic>
        <p:nvPicPr>
          <p:cNvPr id="10" name="Google Shape;10;p5"/>
          <p:cNvPicPr preferRelativeResize="0"/>
          <p:nvPr/>
        </p:nvPicPr>
        <p:blipFill rotWithShape="1">
          <a:blip r:embed="rId1">
            <a:alphaModFix/>
          </a:blip>
          <a:srcRect b="0" l="0" r="0" t="0"/>
          <a:stretch/>
        </p:blipFill>
        <p:spPr>
          <a:xfrm>
            <a:off x="487213" y="6212307"/>
            <a:ext cx="481778" cy="161878"/>
          </a:xfrm>
          <a:prstGeom prst="rect">
            <a:avLst/>
          </a:prstGeom>
          <a:noFill/>
          <a:ln>
            <a:noFill/>
          </a:ln>
        </p:spPr>
      </p:pic>
      <p:sp>
        <p:nvSpPr>
          <p:cNvPr id="11" name="Google Shape;11;p5"/>
          <p:cNvSpPr/>
          <p:nvPr/>
        </p:nvSpPr>
        <p:spPr>
          <a:xfrm>
            <a:off x="7215808" y="6246755"/>
            <a:ext cx="4563900" cy="276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rgbClr val="9797A2"/>
                </a:solidFill>
                <a:latin typeface="Public Sans"/>
                <a:ea typeface="Public Sans"/>
                <a:cs typeface="Public Sans"/>
                <a:sym typeface="Public Sans"/>
              </a:rPr>
              <a:t>© Okta and/or its affiliates. All rights reserved. Confidential Information of Okta – For Recipient’s Internal Use Only</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600"/>
              <a:buFont typeface="Arial"/>
              <a:buNone/>
            </a:pPr>
            <a:r>
              <a:t/>
            </a:r>
            <a:endParaRPr b="0" i="0" sz="600" u="none" cap="none" strike="noStrike">
              <a:solidFill>
                <a:srgbClr val="BFBFBF"/>
              </a:solidFill>
              <a:latin typeface="Public Sans"/>
              <a:ea typeface="Public Sans"/>
              <a:cs typeface="Public Sans"/>
              <a:sym typeface="Public Sans"/>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Lst>
  <mc:AlternateContent>
    <mc:Choice Requires="p14">
      <p:transition p14:dur="10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624">
          <p15:clr>
            <a:srgbClr val="5ACBF0"/>
          </p15:clr>
        </p15:guide>
        <p15:guide id="4" pos="312">
          <p15:clr>
            <a:srgbClr val="F26B43"/>
          </p15:clr>
        </p15:guide>
        <p15:guide id="5" pos="912">
          <p15:clr>
            <a:srgbClr val="5ACBF0"/>
          </p15:clr>
        </p15:guide>
        <p15:guide id="6" pos="1224">
          <p15:clr>
            <a:srgbClr val="5ACBF0"/>
          </p15:clr>
        </p15:guide>
        <p15:guide id="7" pos="1536">
          <p15:clr>
            <a:srgbClr val="5ACBF0"/>
          </p15:clr>
        </p15:guide>
        <p15:guide id="8" pos="1848">
          <p15:clr>
            <a:srgbClr val="5ACBF0"/>
          </p15:clr>
        </p15:guide>
        <p15:guide id="9" pos="2160">
          <p15:clr>
            <a:srgbClr val="5ACBF0"/>
          </p15:clr>
        </p15:guide>
        <p15:guide id="10" pos="2448">
          <p15:clr>
            <a:srgbClr val="5ACBF0"/>
          </p15:clr>
        </p15:guide>
        <p15:guide id="11" pos="2760">
          <p15:clr>
            <a:srgbClr val="5ACBF0"/>
          </p15:clr>
        </p15:guide>
        <p15:guide id="12" pos="3072">
          <p15:clr>
            <a:srgbClr val="5ACBF0"/>
          </p15:clr>
        </p15:guide>
        <p15:guide id="13" pos="3384">
          <p15:clr>
            <a:srgbClr val="5ACBF0"/>
          </p15:clr>
        </p15:guide>
        <p15:guide id="14" pos="3672">
          <p15:clr>
            <a:srgbClr val="5ACBF0"/>
          </p15:clr>
        </p15:guide>
        <p15:guide id="15" pos="3984">
          <p15:clr>
            <a:srgbClr val="5ACBF0"/>
          </p15:clr>
        </p15:guide>
        <p15:guide id="16" pos="4296">
          <p15:clr>
            <a:srgbClr val="5ACBF0"/>
          </p15:clr>
        </p15:guide>
        <p15:guide id="17" pos="4608">
          <p15:clr>
            <a:srgbClr val="5ACBF0"/>
          </p15:clr>
        </p15:guide>
        <p15:guide id="18" pos="4920">
          <p15:clr>
            <a:srgbClr val="5ACBF0"/>
          </p15:clr>
        </p15:guide>
        <p15:guide id="19" pos="5232">
          <p15:clr>
            <a:srgbClr val="5ACBF0"/>
          </p15:clr>
        </p15:guide>
        <p15:guide id="20" pos="5520">
          <p15:clr>
            <a:srgbClr val="5ACBF0"/>
          </p15:clr>
        </p15:guide>
        <p15:guide id="21" pos="5832">
          <p15:clr>
            <a:srgbClr val="5ACBF0"/>
          </p15:clr>
        </p15:guide>
        <p15:guide id="22" pos="6456">
          <p15:clr>
            <a:srgbClr val="5ACBF0"/>
          </p15:clr>
        </p15:guide>
        <p15:guide id="23" pos="6744">
          <p15:clr>
            <a:srgbClr val="5ACBF0"/>
          </p15:clr>
        </p15:guide>
        <p15:guide id="24" pos="6144">
          <p15:clr>
            <a:srgbClr val="5ACBF0"/>
          </p15:clr>
        </p15:guide>
        <p15:guide id="25" pos="7056">
          <p15:clr>
            <a:srgbClr val="5ACBF0"/>
          </p15:clr>
        </p15:guide>
        <p15:guide id="26" pos="7368">
          <p15:clr>
            <a:srgbClr val="F26B43"/>
          </p15:clr>
        </p15:guide>
        <p15:guide id="27" orient="horz" pos="312">
          <p15:clr>
            <a:srgbClr val="F26B43"/>
          </p15:clr>
        </p15:guide>
        <p15:guide id="28" orient="horz" pos="3696">
          <p15:clr>
            <a:srgbClr val="F26B43"/>
          </p15:clr>
        </p15:guide>
        <p15:guide id="29" orient="horz" pos="792">
          <p15:clr>
            <a:srgbClr val="5ACBF0"/>
          </p15:clr>
        </p15:guide>
        <p15:guide id="30" orient="horz" pos="1008">
          <p15:clr>
            <a:srgbClr val="5ACBF0"/>
          </p15:clr>
        </p15:guide>
        <p15:guide id="31" orient="horz" pos="1320">
          <p15:clr>
            <a:srgbClr val="5ACBF0"/>
          </p15:clr>
        </p15:guide>
        <p15:guide id="32" orient="horz" pos="1512">
          <p15:clr>
            <a:srgbClr val="5ACBF0"/>
          </p15:clr>
        </p15:guide>
        <p15:guide id="33" orient="horz" pos="1800">
          <p15:clr>
            <a:srgbClr val="5ACBF0"/>
          </p15:clr>
        </p15:guide>
        <p15:guide id="34" orient="horz" pos="2016">
          <p15:clr>
            <a:srgbClr val="5ACBF0"/>
          </p15:clr>
        </p15:guide>
        <p15:guide id="35" orient="horz" pos="2304">
          <p15:clr>
            <a:srgbClr val="5ACBF0"/>
          </p15:clr>
        </p15:guide>
        <p15:guide id="36" orient="horz" pos="2520">
          <p15:clr>
            <a:srgbClr val="5ACBF0"/>
          </p15:clr>
        </p15:guide>
        <p15:guide id="37" orient="horz" pos="2808">
          <p15:clr>
            <a:srgbClr val="5ACBF0"/>
          </p15:clr>
        </p15:guide>
        <p15:guide id="38" orient="horz" pos="3000">
          <p15:clr>
            <a:srgbClr val="5ACBF0"/>
          </p15:clr>
        </p15:guide>
        <p15:guide id="39" orient="horz" pos="3312">
          <p15:clr>
            <a:srgbClr val="5ACBF0"/>
          </p15:clr>
        </p15:guide>
        <p15:guide id="40" orient="horz" pos="3504">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6.png"/><Relationship Id="rId7"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1"/>
          <p:cNvSpPr txBox="1"/>
          <p:nvPr>
            <p:ph type="ctrTitle"/>
          </p:nvPr>
        </p:nvSpPr>
        <p:spPr>
          <a:xfrm>
            <a:off x="510208" y="492885"/>
            <a:ext cx="9719641" cy="3387756"/>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SzPts val="7500"/>
              <a:buNone/>
            </a:pPr>
            <a:r>
              <a:rPr lang="en-US"/>
              <a:t>User Data Enrichment with AWS Lambda</a:t>
            </a:r>
            <a:endParaRPr/>
          </a:p>
          <a:p>
            <a:pPr indent="0" lvl="0" marL="0" rtl="0" algn="l">
              <a:lnSpc>
                <a:spcPct val="85000"/>
              </a:lnSpc>
              <a:spcBef>
                <a:spcPts val="0"/>
              </a:spcBef>
              <a:spcAft>
                <a:spcPts val="0"/>
              </a:spcAft>
              <a:buSzPts val="7500"/>
              <a:buNone/>
            </a:pPr>
            <a:r>
              <a:t/>
            </a:r>
            <a:endParaRPr/>
          </a:p>
        </p:txBody>
      </p:sp>
      <p:graphicFrame>
        <p:nvGraphicFramePr>
          <p:cNvPr id="1049" name="Google Shape;1049;p1"/>
          <p:cNvGraphicFramePr/>
          <p:nvPr/>
        </p:nvGraphicFramePr>
        <p:xfrm>
          <a:off x="510200" y="4267200"/>
          <a:ext cx="3000000" cy="3000000"/>
        </p:xfrm>
        <a:graphic>
          <a:graphicData uri="http://schemas.openxmlformats.org/drawingml/2006/table">
            <a:tbl>
              <a:tblPr>
                <a:noFill/>
                <a:tableStyleId>{F2276584-07B1-4744-9D0D-6C639800301A}</a:tableStyleId>
              </a:tblPr>
              <a:tblGrid>
                <a:gridCol w="6300175"/>
              </a:tblGrid>
              <a:tr h="503375">
                <a:tc>
                  <a:txBody>
                    <a:bodyPr/>
                    <a:lstStyle/>
                    <a:p>
                      <a:pPr indent="0" lvl="0" marL="0" marR="0" rtl="0" algn="l">
                        <a:lnSpc>
                          <a:spcPct val="90000"/>
                        </a:lnSpc>
                        <a:spcBef>
                          <a:spcPts val="0"/>
                        </a:spcBef>
                        <a:spcAft>
                          <a:spcPts val="0"/>
                        </a:spcAft>
                        <a:buClr>
                          <a:srgbClr val="000000"/>
                        </a:buClr>
                        <a:buSzPts val="1800"/>
                        <a:buFont typeface="Arial"/>
                        <a:buNone/>
                      </a:pPr>
                      <a:r>
                        <a:t/>
                      </a:r>
                      <a:endParaRPr sz="1800" u="none" cap="none" strike="noStrike">
                        <a:solidFill>
                          <a:schemeClr val="lt1"/>
                        </a:solidFill>
                        <a:latin typeface="Public Sans"/>
                        <a:ea typeface="Public Sans"/>
                        <a:cs typeface="Public Sans"/>
                        <a:sym typeface="Public Sans"/>
                      </a:endParaRPr>
                    </a:p>
                  </a:txBody>
                  <a:tcPr marT="91425" marB="91425"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FFFFFF">
                          <a:alpha val="0"/>
                        </a:srgbClr>
                      </a:solidFill>
                      <a:prstDash val="solid"/>
                      <a:round/>
                      <a:headEnd len="sm" w="sm" type="none"/>
                      <a:tailEnd len="sm" w="sm" type="none"/>
                    </a:lnT>
                    <a:lnB cap="flat" cmpd="sng" w="19050">
                      <a:solidFill>
                        <a:srgbClr val="FFFFFF"/>
                      </a:solidFill>
                      <a:prstDash val="solid"/>
                      <a:round/>
                      <a:headEnd len="sm" w="sm" type="none"/>
                      <a:tailEnd len="sm" w="sm" type="none"/>
                    </a:lnB>
                  </a:tcPr>
                </a:tc>
              </a:tr>
              <a:tr h="503375">
                <a:tc>
                  <a:txBody>
                    <a:bodyPr/>
                    <a:lstStyle/>
                    <a:p>
                      <a:pPr indent="0" lvl="2" marL="0" marR="0" rtl="0" algn="l">
                        <a:lnSpc>
                          <a:spcPct val="90000"/>
                        </a:lnSpc>
                        <a:spcBef>
                          <a:spcPts val="0"/>
                        </a:spcBef>
                        <a:spcAft>
                          <a:spcPts val="0"/>
                        </a:spcAft>
                        <a:buClr>
                          <a:schemeClr val="lt1"/>
                        </a:buClr>
                        <a:buSzPts val="1800"/>
                        <a:buFont typeface="Calibri"/>
                        <a:buChar char="​"/>
                      </a:pPr>
                      <a:r>
                        <a:rPr lang="en-US" sz="1800" u="none" cap="none" strike="noStrike">
                          <a:solidFill>
                            <a:schemeClr val="lt1"/>
                          </a:solidFill>
                          <a:latin typeface="Public Sans"/>
                          <a:ea typeface="Public Sans"/>
                          <a:cs typeface="Public Sans"/>
                          <a:sym typeface="Public Sans"/>
                        </a:rPr>
                        <a:t>Mark Smith</a:t>
                      </a:r>
                      <a:endParaRPr sz="1800" u="none" cap="none" strike="noStrike">
                        <a:solidFill>
                          <a:schemeClr val="lt1"/>
                        </a:solidFill>
                        <a:latin typeface="Public Sans"/>
                        <a:ea typeface="Public Sans"/>
                        <a:cs typeface="Public Sans"/>
                        <a:sym typeface="Public Sans"/>
                      </a:endParaRPr>
                    </a:p>
                  </a:txBody>
                  <a:tcPr marT="91425" marB="91425"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503375">
                <a:tc>
                  <a:txBody>
                    <a:bodyPr/>
                    <a:lstStyle/>
                    <a:p>
                      <a:pPr indent="0" lvl="2" marL="0" marR="0" rtl="0" algn="l">
                        <a:lnSpc>
                          <a:spcPct val="90000"/>
                        </a:lnSpc>
                        <a:spcBef>
                          <a:spcPts val="0"/>
                        </a:spcBef>
                        <a:spcAft>
                          <a:spcPts val="0"/>
                        </a:spcAft>
                        <a:buClr>
                          <a:schemeClr val="lt1"/>
                        </a:buClr>
                        <a:buSzPts val="1800"/>
                        <a:buFont typeface="Calibri"/>
                        <a:buChar char="​"/>
                      </a:pPr>
                      <a:r>
                        <a:rPr lang="en-US" sz="1800" u="none" cap="none" strike="noStrike">
                          <a:solidFill>
                            <a:schemeClr val="lt1"/>
                          </a:solidFill>
                          <a:latin typeface="Public Sans"/>
                          <a:ea typeface="Public Sans"/>
                          <a:cs typeface="Public Sans"/>
                          <a:sym typeface="Public Sans"/>
                        </a:rPr>
                        <a:t>CIAM Specialist – Okta APAC</a:t>
                      </a:r>
                      <a:endParaRPr sz="1800" u="none" cap="none" strike="noStrike">
                        <a:solidFill>
                          <a:schemeClr val="lt1"/>
                        </a:solidFill>
                        <a:latin typeface="Public Sans"/>
                        <a:ea typeface="Public Sans"/>
                        <a:cs typeface="Public Sans"/>
                        <a:sym typeface="Public Sans"/>
                      </a:endParaRPr>
                    </a:p>
                  </a:txBody>
                  <a:tcPr marT="91425" marB="91425"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spTree>
  </p:cSld>
  <p:clrMapOvr>
    <a:masterClrMapping/>
  </p:clrMapOvr>
  <mc:AlternateContent>
    <mc:Choice Requires="p14">
      <p:transition p14:dur="100">
        <p:fade thruBlk="1"/>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2"/>
          <p:cNvSpPr txBox="1"/>
          <p:nvPr>
            <p:ph type="title"/>
          </p:nvPr>
        </p:nvSpPr>
        <p:spPr>
          <a:xfrm>
            <a:off x="406400" y="333977"/>
            <a:ext cx="6762035" cy="616803"/>
          </a:xfrm>
          <a:prstGeom prst="rect">
            <a:avLst/>
          </a:prstGeom>
          <a:noFill/>
          <a:ln>
            <a:noFill/>
          </a:ln>
        </p:spPr>
        <p:txBody>
          <a:bodyPr anchorCtr="0" anchor="t" bIns="45700" lIns="0" spcFirstLastPara="1" rIns="0" wrap="square" tIns="45700">
            <a:noAutofit/>
          </a:bodyPr>
          <a:lstStyle/>
          <a:p>
            <a:pPr indent="0" lvl="0" marL="0" rtl="0" algn="l">
              <a:lnSpc>
                <a:spcPct val="80000"/>
              </a:lnSpc>
              <a:spcBef>
                <a:spcPts val="0"/>
              </a:spcBef>
              <a:spcAft>
                <a:spcPts val="0"/>
              </a:spcAft>
              <a:buSzPts val="4200"/>
              <a:buNone/>
            </a:pPr>
            <a:r>
              <a:rPr lang="en-US"/>
              <a:t>User Data Enrichment</a:t>
            </a:r>
            <a:endParaRPr/>
          </a:p>
        </p:txBody>
      </p:sp>
      <p:sp>
        <p:nvSpPr>
          <p:cNvPr id="1055" name="Google Shape;1055;p2"/>
          <p:cNvSpPr txBox="1"/>
          <p:nvPr/>
        </p:nvSpPr>
        <p:spPr>
          <a:xfrm>
            <a:off x="4949744" y="1317626"/>
            <a:ext cx="6762033" cy="5167697"/>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i="0" lang="en-US" sz="2133" u="none" cap="none" strike="noStrike">
                <a:solidFill>
                  <a:srgbClr val="37373C"/>
                </a:solidFill>
                <a:latin typeface="Arial"/>
                <a:ea typeface="Arial"/>
                <a:cs typeface="Arial"/>
                <a:sym typeface="Arial"/>
              </a:rPr>
              <a:t>The problem:</a:t>
            </a:r>
            <a:endParaRPr b="0" i="0" sz="2133" u="none" cap="none" strike="noStrike">
              <a:solidFill>
                <a:srgbClr val="37373C"/>
              </a:solidFill>
              <a:latin typeface="Arial"/>
              <a:ea typeface="Arial"/>
              <a:cs typeface="Arial"/>
              <a:sym typeface="Arial"/>
            </a:endParaRPr>
          </a:p>
          <a:p>
            <a:pPr indent="0" lvl="0" marL="0" marR="0" rtl="0" algn="l">
              <a:lnSpc>
                <a:spcPct val="90000"/>
              </a:lnSpc>
              <a:spcBef>
                <a:spcPts val="800"/>
              </a:spcBef>
              <a:spcAft>
                <a:spcPts val="0"/>
              </a:spcAft>
              <a:buNone/>
            </a:pPr>
            <a:r>
              <a:rPr b="0" i="0" lang="en-US" sz="2133" u="none" cap="none" strike="noStrike">
                <a:solidFill>
                  <a:srgbClr val="525259"/>
                </a:solidFill>
                <a:latin typeface="Arial"/>
                <a:ea typeface="Arial"/>
                <a:cs typeface="Arial"/>
                <a:sym typeface="Arial"/>
              </a:rPr>
              <a:t>User registration can include the input of a large amount of customer data.</a:t>
            </a:r>
            <a:endParaRPr/>
          </a:p>
          <a:p>
            <a:pPr indent="0" lvl="0" marL="0" marR="0" rtl="0" algn="l">
              <a:lnSpc>
                <a:spcPct val="90000"/>
              </a:lnSpc>
              <a:spcBef>
                <a:spcPts val="800"/>
              </a:spcBef>
              <a:spcAft>
                <a:spcPts val="0"/>
              </a:spcAft>
              <a:buNone/>
            </a:pPr>
            <a:r>
              <a:rPr b="0" i="0" lang="en-US" sz="2133" u="none" cap="none" strike="noStrike">
                <a:solidFill>
                  <a:srgbClr val="525259"/>
                </a:solidFill>
                <a:latin typeface="Arial"/>
                <a:ea typeface="Arial"/>
                <a:cs typeface="Arial"/>
                <a:sym typeface="Arial"/>
              </a:rPr>
              <a:t>This results in a bad registration experience and leads to a higher proportion of registration abandonment.</a:t>
            </a:r>
            <a:endParaRPr/>
          </a:p>
          <a:p>
            <a:pPr indent="0" lvl="0" marL="0" marR="0" rtl="0" algn="l">
              <a:lnSpc>
                <a:spcPct val="90000"/>
              </a:lnSpc>
              <a:spcBef>
                <a:spcPts val="800"/>
              </a:spcBef>
              <a:spcAft>
                <a:spcPts val="0"/>
              </a:spcAft>
              <a:buNone/>
            </a:pPr>
            <a:r>
              <a:t/>
            </a:r>
            <a:endParaRPr b="0" i="0" sz="2133" u="none" cap="none" strike="noStrike">
              <a:solidFill>
                <a:srgbClr val="525259"/>
              </a:solidFill>
              <a:latin typeface="Arial"/>
              <a:ea typeface="Arial"/>
              <a:cs typeface="Arial"/>
              <a:sym typeface="Arial"/>
            </a:endParaRPr>
          </a:p>
          <a:p>
            <a:pPr indent="0" lvl="0" marL="0" marR="0" rtl="0" algn="l">
              <a:lnSpc>
                <a:spcPct val="90000"/>
              </a:lnSpc>
              <a:spcBef>
                <a:spcPts val="800"/>
              </a:spcBef>
              <a:spcAft>
                <a:spcPts val="0"/>
              </a:spcAft>
              <a:buNone/>
            </a:pPr>
            <a:r>
              <a:rPr b="1" i="0" lang="en-US" sz="2133" u="none" cap="none" strike="noStrike">
                <a:solidFill>
                  <a:srgbClr val="37373C"/>
                </a:solidFill>
                <a:latin typeface="Arial"/>
                <a:ea typeface="Arial"/>
                <a:cs typeface="Arial"/>
                <a:sym typeface="Arial"/>
              </a:rPr>
              <a:t>What we’re demonstrating today:</a:t>
            </a:r>
            <a:endParaRPr/>
          </a:p>
          <a:p>
            <a:pPr indent="0" lvl="0" marL="0" marR="0" rtl="0" algn="l">
              <a:lnSpc>
                <a:spcPct val="90000"/>
              </a:lnSpc>
              <a:spcBef>
                <a:spcPts val="800"/>
              </a:spcBef>
              <a:spcAft>
                <a:spcPts val="0"/>
              </a:spcAft>
              <a:buNone/>
            </a:pPr>
            <a:r>
              <a:rPr b="0" i="0" lang="en-US" sz="2133" u="none" cap="none" strike="noStrike">
                <a:solidFill>
                  <a:srgbClr val="525259"/>
                </a:solidFill>
                <a:latin typeface="Arial"/>
                <a:ea typeface="Arial"/>
                <a:cs typeface="Arial"/>
                <a:sym typeface="Arial"/>
              </a:rPr>
              <a:t>A workflow that will take an attribute value from the registration process and use that value to look up associated values. The respective user’s profile will then be updated to include those values.</a:t>
            </a:r>
            <a:endParaRPr/>
          </a:p>
          <a:p>
            <a:pPr indent="0" lvl="0" marL="0" marR="0" rtl="0" algn="l">
              <a:lnSpc>
                <a:spcPct val="90000"/>
              </a:lnSpc>
              <a:spcBef>
                <a:spcPts val="800"/>
              </a:spcBef>
              <a:spcAft>
                <a:spcPts val="0"/>
              </a:spcAft>
              <a:buNone/>
            </a:pPr>
            <a:r>
              <a:rPr b="0" i="0" lang="en-US" sz="2133" u="none" cap="none" strike="noStrike">
                <a:solidFill>
                  <a:srgbClr val="525259"/>
                </a:solidFill>
                <a:latin typeface="Arial"/>
                <a:ea typeface="Arial"/>
                <a:cs typeface="Arial"/>
                <a:sym typeface="Arial"/>
              </a:rPr>
              <a:t>This results in a reduced amount of data entered during the registration process, leading to an improved registration experience.</a:t>
            </a:r>
            <a:endParaRPr/>
          </a:p>
          <a:p>
            <a:pPr indent="0" lvl="0" marL="0" marR="0" rtl="0" algn="l">
              <a:lnSpc>
                <a:spcPct val="90000"/>
              </a:lnSpc>
              <a:spcBef>
                <a:spcPts val="800"/>
              </a:spcBef>
              <a:spcAft>
                <a:spcPts val="0"/>
              </a:spcAft>
              <a:buNone/>
            </a:pPr>
            <a:r>
              <a:t/>
            </a:r>
            <a:endParaRPr b="0" i="0" sz="1600" u="none" cap="none" strike="noStrike">
              <a:solidFill>
                <a:srgbClr val="000000"/>
              </a:solidFill>
              <a:latin typeface="Arial"/>
              <a:ea typeface="Arial"/>
              <a:cs typeface="Arial"/>
              <a:sym typeface="Arial"/>
            </a:endParaRPr>
          </a:p>
        </p:txBody>
      </p:sp>
      <p:sp>
        <p:nvSpPr>
          <p:cNvPr id="1056" name="Google Shape;1056;p2"/>
          <p:cNvSpPr txBox="1"/>
          <p:nvPr/>
        </p:nvSpPr>
        <p:spPr>
          <a:xfrm>
            <a:off x="406400" y="1322870"/>
            <a:ext cx="4439139" cy="638123"/>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i="0" lang="en-US" sz="2133" u="none" cap="none" strike="noStrike">
                <a:solidFill>
                  <a:srgbClr val="37373C"/>
                </a:solidFill>
                <a:latin typeface="Arial"/>
                <a:ea typeface="Arial"/>
                <a:cs typeface="Arial"/>
                <a:sym typeface="Arial"/>
              </a:rPr>
              <a:t>Connectors:</a:t>
            </a:r>
            <a:endParaRPr/>
          </a:p>
          <a:p>
            <a:pPr indent="0" lvl="0" marL="0" marR="0" rtl="0" algn="l">
              <a:lnSpc>
                <a:spcPct val="90000"/>
              </a:lnSpc>
              <a:spcBef>
                <a:spcPts val="800"/>
              </a:spcBef>
              <a:spcAft>
                <a:spcPts val="0"/>
              </a:spcAft>
              <a:buNone/>
            </a:pPr>
            <a:r>
              <a:t/>
            </a:r>
            <a:endParaRPr b="0" i="0" sz="1067" u="none" cap="none" strike="noStrike">
              <a:solidFill>
                <a:srgbClr val="000000"/>
              </a:solidFill>
              <a:latin typeface="Arial"/>
              <a:ea typeface="Arial"/>
              <a:cs typeface="Arial"/>
              <a:sym typeface="Arial"/>
            </a:endParaRPr>
          </a:p>
        </p:txBody>
      </p:sp>
      <p:pic>
        <p:nvPicPr>
          <p:cNvPr id="1057" name="Google Shape;1057;p2"/>
          <p:cNvPicPr preferRelativeResize="0"/>
          <p:nvPr/>
        </p:nvPicPr>
        <p:blipFill rotWithShape="1">
          <a:blip r:embed="rId3">
            <a:alphaModFix/>
          </a:blip>
          <a:srcRect b="0" l="0" r="0" t="0"/>
          <a:stretch/>
        </p:blipFill>
        <p:spPr>
          <a:xfrm>
            <a:off x="1086337" y="2345286"/>
            <a:ext cx="1150063" cy="1083713"/>
          </a:xfrm>
          <a:prstGeom prst="rect">
            <a:avLst/>
          </a:prstGeom>
          <a:noFill/>
          <a:ln>
            <a:noFill/>
          </a:ln>
        </p:spPr>
      </p:pic>
      <p:pic>
        <p:nvPicPr>
          <p:cNvPr id="1058" name="Google Shape;1058;p2"/>
          <p:cNvPicPr preferRelativeResize="0"/>
          <p:nvPr/>
        </p:nvPicPr>
        <p:blipFill rotWithShape="1">
          <a:blip r:embed="rId4">
            <a:alphaModFix/>
          </a:blip>
          <a:srcRect b="0" l="0" r="0" t="0"/>
          <a:stretch/>
        </p:blipFill>
        <p:spPr>
          <a:xfrm>
            <a:off x="2625971" y="2381919"/>
            <a:ext cx="942050" cy="942050"/>
          </a:xfrm>
          <a:prstGeom prst="rect">
            <a:avLst/>
          </a:prstGeom>
          <a:noFill/>
          <a:ln>
            <a:noFill/>
          </a:ln>
        </p:spPr>
      </p:pic>
      <p:sp>
        <p:nvSpPr>
          <p:cNvPr id="1059" name="Google Shape;1059;p2"/>
          <p:cNvSpPr txBox="1"/>
          <p:nvPr/>
        </p:nvSpPr>
        <p:spPr>
          <a:xfrm>
            <a:off x="2386950" y="3428999"/>
            <a:ext cx="1500553" cy="3139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0" i="0" lang="en-US" sz="1600" u="none" cap="none" strike="noStrike">
                <a:solidFill>
                  <a:srgbClr val="000000"/>
                </a:solidFill>
                <a:latin typeface="Arial"/>
                <a:ea typeface="Arial"/>
                <a:cs typeface="Arial"/>
                <a:sym typeface="Arial"/>
              </a:rPr>
              <a:t>AWS Lambda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3"/>
          <p:cNvSpPr txBox="1"/>
          <p:nvPr>
            <p:ph type="title"/>
          </p:nvPr>
        </p:nvSpPr>
        <p:spPr>
          <a:xfrm>
            <a:off x="375775" y="413051"/>
            <a:ext cx="4005600" cy="1754700"/>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Clr>
                <a:schemeClr val="dk1"/>
              </a:buClr>
              <a:buSzPts val="4400"/>
              <a:buFont typeface="Arial"/>
              <a:buNone/>
            </a:pPr>
            <a:r>
              <a:rPr lang="en-US"/>
              <a:t>Flow Overview</a:t>
            </a:r>
            <a:endParaRPr/>
          </a:p>
        </p:txBody>
      </p:sp>
      <p:sp>
        <p:nvSpPr>
          <p:cNvPr id="1065" name="Google Shape;1065;p3"/>
          <p:cNvSpPr txBox="1"/>
          <p:nvPr/>
        </p:nvSpPr>
        <p:spPr>
          <a:xfrm>
            <a:off x="6598190" y="4154654"/>
            <a:ext cx="1599600" cy="495000"/>
          </a:xfrm>
          <a:prstGeom prst="rect">
            <a:avLst/>
          </a:prstGeom>
          <a:noFill/>
          <a:ln>
            <a:noFill/>
          </a:ln>
        </p:spPr>
        <p:txBody>
          <a:bodyPr anchorCtr="0" anchor="t" bIns="60925" lIns="121900" spcFirstLastPara="1" rIns="121900" wrap="square" tIns="60925">
            <a:noAutofit/>
          </a:bodyPr>
          <a:lstStyle/>
          <a:p>
            <a:pPr indent="0" lvl="0" marL="0" marR="0" rtl="0" algn="ctr">
              <a:lnSpc>
                <a:spcPct val="90000"/>
              </a:lnSpc>
              <a:spcBef>
                <a:spcPts val="0"/>
              </a:spcBef>
              <a:spcAft>
                <a:spcPts val="0"/>
              </a:spcAft>
              <a:buNone/>
            </a:pPr>
            <a:r>
              <a:rPr b="0" i="0" lang="en-US" sz="1400" u="none" cap="none" strike="noStrike">
                <a:solidFill>
                  <a:schemeClr val="dk1"/>
                </a:solidFill>
                <a:latin typeface="Public Sans"/>
                <a:ea typeface="Public Sans"/>
                <a:cs typeface="Public Sans"/>
                <a:sym typeface="Public Sans"/>
              </a:rPr>
              <a:t>User created in Okta</a:t>
            </a:r>
            <a:endParaRPr b="0" i="0" sz="1400" u="none" cap="none" strike="noStrike">
              <a:solidFill>
                <a:schemeClr val="dk1"/>
              </a:solidFill>
              <a:latin typeface="Public Sans"/>
              <a:ea typeface="Public Sans"/>
              <a:cs typeface="Public Sans"/>
              <a:sym typeface="Public Sans"/>
            </a:endParaRPr>
          </a:p>
          <a:p>
            <a:pPr indent="0" lvl="0" marL="0" marR="0" rtl="0" algn="ctr">
              <a:lnSpc>
                <a:spcPct val="90000"/>
              </a:lnSpc>
              <a:spcBef>
                <a:spcPts val="0"/>
              </a:spcBef>
              <a:spcAft>
                <a:spcPts val="0"/>
              </a:spcAft>
              <a:buNone/>
            </a:pPr>
            <a:r>
              <a:t/>
            </a:r>
            <a:endParaRPr b="0" i="0" sz="1400" u="none" cap="none" strike="noStrike">
              <a:solidFill>
                <a:schemeClr val="dk1"/>
              </a:solidFill>
              <a:latin typeface="Public Sans"/>
              <a:ea typeface="Public Sans"/>
              <a:cs typeface="Public Sans"/>
              <a:sym typeface="Public Sans"/>
            </a:endParaRPr>
          </a:p>
          <a:p>
            <a:pPr indent="0" lvl="0" marL="0" marR="0" rtl="0" algn="ctr">
              <a:lnSpc>
                <a:spcPct val="90000"/>
              </a:lnSpc>
              <a:spcBef>
                <a:spcPts val="0"/>
              </a:spcBef>
              <a:spcAft>
                <a:spcPts val="0"/>
              </a:spcAft>
              <a:buNone/>
            </a:pPr>
            <a:r>
              <a:t/>
            </a:r>
            <a:endParaRPr b="0" i="0" sz="1400" u="none" cap="none" strike="noStrike">
              <a:solidFill>
                <a:schemeClr val="dk1"/>
              </a:solidFill>
              <a:latin typeface="Public Sans"/>
              <a:ea typeface="Public Sans"/>
              <a:cs typeface="Public Sans"/>
              <a:sym typeface="Public Sans"/>
            </a:endParaRPr>
          </a:p>
        </p:txBody>
      </p:sp>
      <p:sp>
        <p:nvSpPr>
          <p:cNvPr id="1066" name="Google Shape;1066;p3"/>
          <p:cNvSpPr txBox="1"/>
          <p:nvPr/>
        </p:nvSpPr>
        <p:spPr>
          <a:xfrm>
            <a:off x="4687925" y="4163650"/>
            <a:ext cx="1789200" cy="756600"/>
          </a:xfrm>
          <a:prstGeom prst="rect">
            <a:avLst/>
          </a:prstGeom>
          <a:noFill/>
          <a:ln>
            <a:noFill/>
          </a:ln>
        </p:spPr>
        <p:txBody>
          <a:bodyPr anchorCtr="0" anchor="t" bIns="60925" lIns="121900" spcFirstLastPara="1" rIns="121900" wrap="square" tIns="60925">
            <a:noAutofit/>
          </a:bodyPr>
          <a:lstStyle/>
          <a:p>
            <a:pPr indent="0" lvl="0" marL="0" marR="0" rtl="0" algn="l">
              <a:lnSpc>
                <a:spcPct val="90000"/>
              </a:lnSpc>
              <a:spcBef>
                <a:spcPts val="0"/>
              </a:spcBef>
              <a:spcAft>
                <a:spcPts val="0"/>
              </a:spcAft>
              <a:buNone/>
            </a:pPr>
            <a:r>
              <a:rPr b="0" i="0" lang="en-US" sz="1400" u="none" cap="none" strike="noStrike">
                <a:solidFill>
                  <a:schemeClr val="dk1"/>
                </a:solidFill>
                <a:latin typeface="Public Sans"/>
                <a:ea typeface="Public Sans"/>
                <a:cs typeface="Public Sans"/>
                <a:sym typeface="Public Sans"/>
              </a:rPr>
              <a:t>User self-registers via Registration Widget </a:t>
            </a:r>
            <a:endParaRPr b="0" i="0" sz="1400" u="none" cap="none" strike="noStrike">
              <a:solidFill>
                <a:schemeClr val="dk1"/>
              </a:solidFill>
              <a:latin typeface="Public Sans"/>
              <a:ea typeface="Public Sans"/>
              <a:cs typeface="Public Sans"/>
              <a:sym typeface="Public Sans"/>
            </a:endParaRPr>
          </a:p>
          <a:p>
            <a:pPr indent="0" lvl="0" marL="0" marR="0" rtl="0" algn="ctr">
              <a:lnSpc>
                <a:spcPct val="90000"/>
              </a:lnSpc>
              <a:spcBef>
                <a:spcPts val="0"/>
              </a:spcBef>
              <a:spcAft>
                <a:spcPts val="0"/>
              </a:spcAft>
              <a:buNone/>
            </a:pPr>
            <a:r>
              <a:t/>
            </a:r>
            <a:endParaRPr b="0" i="0" sz="1400" u="none" cap="none" strike="noStrike">
              <a:solidFill>
                <a:schemeClr val="dk1"/>
              </a:solidFill>
              <a:latin typeface="Public Sans"/>
              <a:ea typeface="Public Sans"/>
              <a:cs typeface="Public Sans"/>
              <a:sym typeface="Public Sans"/>
            </a:endParaRPr>
          </a:p>
          <a:p>
            <a:pPr indent="0" lvl="0" marL="0" marR="0" rtl="0" algn="ctr">
              <a:lnSpc>
                <a:spcPct val="90000"/>
              </a:lnSpc>
              <a:spcBef>
                <a:spcPts val="0"/>
              </a:spcBef>
              <a:spcAft>
                <a:spcPts val="0"/>
              </a:spcAft>
              <a:buNone/>
            </a:pPr>
            <a:r>
              <a:t/>
            </a:r>
            <a:endParaRPr b="0" i="0" sz="1400" u="none" cap="none" strike="noStrike">
              <a:solidFill>
                <a:schemeClr val="dk1"/>
              </a:solidFill>
              <a:latin typeface="Public Sans"/>
              <a:ea typeface="Public Sans"/>
              <a:cs typeface="Public Sans"/>
              <a:sym typeface="Public Sans"/>
            </a:endParaRPr>
          </a:p>
        </p:txBody>
      </p:sp>
      <p:cxnSp>
        <p:nvCxnSpPr>
          <p:cNvPr id="1067" name="Google Shape;1067;p3"/>
          <p:cNvCxnSpPr/>
          <p:nvPr/>
        </p:nvCxnSpPr>
        <p:spPr>
          <a:xfrm rot="10800000">
            <a:off x="6240690" y="3641439"/>
            <a:ext cx="419132" cy="0"/>
          </a:xfrm>
          <a:prstGeom prst="straightConnector1">
            <a:avLst/>
          </a:prstGeom>
          <a:noFill/>
          <a:ln cap="flat" cmpd="sng" w="28575">
            <a:solidFill>
              <a:srgbClr val="AAAAB3"/>
            </a:solidFill>
            <a:prstDash val="solid"/>
            <a:miter lim="800000"/>
            <a:headEnd len="med" w="med" type="triangle"/>
            <a:tailEnd len="sm" w="sm" type="none"/>
          </a:ln>
        </p:spPr>
      </p:cxnSp>
      <p:pic>
        <p:nvPicPr>
          <p:cNvPr descr="Icon&#10;&#10;Description automatically generated" id="1068" name="Google Shape;1068;p3"/>
          <p:cNvPicPr preferRelativeResize="0"/>
          <p:nvPr/>
        </p:nvPicPr>
        <p:blipFill rotWithShape="1">
          <a:blip r:embed="rId3">
            <a:alphaModFix/>
          </a:blip>
          <a:srcRect b="0" l="0" r="0" t="0"/>
          <a:stretch/>
        </p:blipFill>
        <p:spPr>
          <a:xfrm>
            <a:off x="5120312" y="3239759"/>
            <a:ext cx="885595" cy="885595"/>
          </a:xfrm>
          <a:prstGeom prst="rect">
            <a:avLst/>
          </a:prstGeom>
          <a:noFill/>
          <a:ln>
            <a:noFill/>
          </a:ln>
        </p:spPr>
      </p:pic>
      <p:sp>
        <p:nvSpPr>
          <p:cNvPr id="1069" name="Google Shape;1069;p3"/>
          <p:cNvSpPr txBox="1"/>
          <p:nvPr/>
        </p:nvSpPr>
        <p:spPr>
          <a:xfrm>
            <a:off x="4687921" y="646868"/>
            <a:ext cx="6993300" cy="427800"/>
          </a:xfrm>
          <a:prstGeom prst="rect">
            <a:avLst/>
          </a:prstGeom>
          <a:noFill/>
          <a:ln>
            <a:noFill/>
          </a:ln>
        </p:spPr>
        <p:txBody>
          <a:bodyPr anchorCtr="0" anchor="t" bIns="60925" lIns="121900" spcFirstLastPara="1" rIns="121900" wrap="square" tIns="60925">
            <a:noAutofit/>
          </a:bodyPr>
          <a:lstStyle/>
          <a:p>
            <a:pPr indent="0" lvl="0" marL="0" marR="0" rtl="0" algn="ctr">
              <a:lnSpc>
                <a:spcPct val="90000"/>
              </a:lnSpc>
              <a:spcBef>
                <a:spcPts val="0"/>
              </a:spcBef>
              <a:spcAft>
                <a:spcPts val="0"/>
              </a:spcAft>
              <a:buNone/>
            </a:pPr>
            <a:r>
              <a:rPr b="1" i="0" lang="en-US" sz="1800" u="none" cap="none" strike="noStrike">
                <a:solidFill>
                  <a:schemeClr val="dk1"/>
                </a:solidFill>
                <a:latin typeface="Public Sans"/>
                <a:ea typeface="Public Sans"/>
                <a:cs typeface="Public Sans"/>
                <a:sym typeface="Public Sans"/>
              </a:rPr>
              <a:t>Replace a custom script or code with a workflow</a:t>
            </a:r>
            <a:endParaRPr b="1" i="0" sz="1800" u="none" cap="none" strike="noStrike">
              <a:solidFill>
                <a:schemeClr val="dk1"/>
              </a:solidFill>
              <a:latin typeface="Public Sans"/>
              <a:ea typeface="Public Sans"/>
              <a:cs typeface="Public Sans"/>
              <a:sym typeface="Public Sans"/>
            </a:endParaRPr>
          </a:p>
        </p:txBody>
      </p:sp>
      <p:pic>
        <p:nvPicPr>
          <p:cNvPr id="1070" name="Google Shape;1070;p3"/>
          <p:cNvPicPr preferRelativeResize="0"/>
          <p:nvPr/>
        </p:nvPicPr>
        <p:blipFill rotWithShape="1">
          <a:blip r:embed="rId4">
            <a:alphaModFix/>
          </a:blip>
          <a:srcRect b="19" l="0" r="0" t="19"/>
          <a:stretch/>
        </p:blipFill>
        <p:spPr>
          <a:xfrm>
            <a:off x="7010043" y="3499534"/>
            <a:ext cx="775876" cy="261841"/>
          </a:xfrm>
          <a:prstGeom prst="rect">
            <a:avLst/>
          </a:prstGeom>
          <a:noFill/>
          <a:ln>
            <a:noFill/>
          </a:ln>
        </p:spPr>
      </p:pic>
      <p:pic>
        <p:nvPicPr>
          <p:cNvPr id="1071" name="Google Shape;1071;p3"/>
          <p:cNvPicPr preferRelativeResize="0"/>
          <p:nvPr/>
        </p:nvPicPr>
        <p:blipFill rotWithShape="1">
          <a:blip r:embed="rId5">
            <a:alphaModFix/>
          </a:blip>
          <a:srcRect b="0" l="0" r="0" t="0"/>
          <a:stretch/>
        </p:blipFill>
        <p:spPr>
          <a:xfrm>
            <a:off x="8912019" y="3359439"/>
            <a:ext cx="564000" cy="564000"/>
          </a:xfrm>
          <a:prstGeom prst="rect">
            <a:avLst/>
          </a:prstGeom>
          <a:noFill/>
          <a:ln>
            <a:noFill/>
          </a:ln>
        </p:spPr>
      </p:pic>
      <p:cxnSp>
        <p:nvCxnSpPr>
          <p:cNvPr id="1072" name="Google Shape;1072;p3"/>
          <p:cNvCxnSpPr/>
          <p:nvPr/>
        </p:nvCxnSpPr>
        <p:spPr>
          <a:xfrm rot="10800000">
            <a:off x="8184571" y="3641439"/>
            <a:ext cx="419132" cy="0"/>
          </a:xfrm>
          <a:prstGeom prst="straightConnector1">
            <a:avLst/>
          </a:prstGeom>
          <a:noFill/>
          <a:ln cap="flat" cmpd="sng" w="28575">
            <a:solidFill>
              <a:srgbClr val="AAAAB3"/>
            </a:solidFill>
            <a:prstDash val="solid"/>
            <a:miter lim="800000"/>
            <a:headEnd len="med" w="med" type="triangle"/>
            <a:tailEnd len="sm" w="sm" type="none"/>
          </a:ln>
        </p:spPr>
      </p:cxnSp>
      <p:sp>
        <p:nvSpPr>
          <p:cNvPr id="1073" name="Google Shape;1073;p3"/>
          <p:cNvSpPr txBox="1"/>
          <p:nvPr/>
        </p:nvSpPr>
        <p:spPr>
          <a:xfrm>
            <a:off x="8444267" y="4154655"/>
            <a:ext cx="1599599" cy="495000"/>
          </a:xfrm>
          <a:prstGeom prst="rect">
            <a:avLst/>
          </a:prstGeom>
          <a:noFill/>
          <a:ln>
            <a:noFill/>
          </a:ln>
        </p:spPr>
        <p:txBody>
          <a:bodyPr anchorCtr="0" anchor="t" bIns="60925" lIns="121900" spcFirstLastPara="1" rIns="121900" wrap="square" tIns="60925">
            <a:noAutofit/>
          </a:bodyPr>
          <a:lstStyle/>
          <a:p>
            <a:pPr indent="0" lvl="0" marL="0" marR="0" rtl="0" algn="ctr">
              <a:lnSpc>
                <a:spcPct val="90000"/>
              </a:lnSpc>
              <a:spcBef>
                <a:spcPts val="0"/>
              </a:spcBef>
              <a:spcAft>
                <a:spcPts val="0"/>
              </a:spcAft>
              <a:buNone/>
            </a:pPr>
            <a:r>
              <a:rPr b="0" i="0" lang="en-US" sz="1400" u="none" cap="none" strike="noStrike">
                <a:solidFill>
                  <a:schemeClr val="dk1"/>
                </a:solidFill>
                <a:latin typeface="Public Sans"/>
                <a:ea typeface="Public Sans"/>
                <a:cs typeface="Public Sans"/>
                <a:sym typeface="Public Sans"/>
              </a:rPr>
              <a:t>Call Lambda Function</a:t>
            </a:r>
            <a:endParaRPr b="0" i="0" sz="1400" u="none" cap="none" strike="noStrike">
              <a:solidFill>
                <a:schemeClr val="dk1"/>
              </a:solidFill>
              <a:latin typeface="Public Sans"/>
              <a:ea typeface="Public Sans"/>
              <a:cs typeface="Public Sans"/>
              <a:sym typeface="Public Sans"/>
            </a:endParaRPr>
          </a:p>
          <a:p>
            <a:pPr indent="0" lvl="0" marL="0" marR="0" rtl="0" algn="ctr">
              <a:lnSpc>
                <a:spcPct val="90000"/>
              </a:lnSpc>
              <a:spcBef>
                <a:spcPts val="0"/>
              </a:spcBef>
              <a:spcAft>
                <a:spcPts val="0"/>
              </a:spcAft>
              <a:buNone/>
            </a:pPr>
            <a:r>
              <a:t/>
            </a:r>
            <a:endParaRPr b="0" i="0" sz="1400" u="none" cap="none" strike="noStrike">
              <a:solidFill>
                <a:schemeClr val="dk1"/>
              </a:solidFill>
              <a:latin typeface="Public Sans"/>
              <a:ea typeface="Public Sans"/>
              <a:cs typeface="Public Sans"/>
              <a:sym typeface="Public Sans"/>
            </a:endParaRPr>
          </a:p>
          <a:p>
            <a:pPr indent="0" lvl="0" marL="0" marR="0" rtl="0" algn="ctr">
              <a:lnSpc>
                <a:spcPct val="90000"/>
              </a:lnSpc>
              <a:spcBef>
                <a:spcPts val="0"/>
              </a:spcBef>
              <a:spcAft>
                <a:spcPts val="0"/>
              </a:spcAft>
              <a:buNone/>
            </a:pPr>
            <a:r>
              <a:t/>
            </a:r>
            <a:endParaRPr b="0" i="0" sz="1400" u="none" cap="none" strike="noStrike">
              <a:solidFill>
                <a:schemeClr val="dk1"/>
              </a:solidFill>
              <a:latin typeface="Public Sans"/>
              <a:ea typeface="Public Sans"/>
              <a:cs typeface="Public Sans"/>
              <a:sym typeface="Public Sans"/>
            </a:endParaRPr>
          </a:p>
        </p:txBody>
      </p:sp>
      <p:cxnSp>
        <p:nvCxnSpPr>
          <p:cNvPr id="1074" name="Google Shape;1074;p3"/>
          <p:cNvCxnSpPr>
            <a:stCxn id="1075" idx="2"/>
          </p:cNvCxnSpPr>
          <p:nvPr/>
        </p:nvCxnSpPr>
        <p:spPr>
          <a:xfrm>
            <a:off x="9193017" y="2735928"/>
            <a:ext cx="0" cy="456300"/>
          </a:xfrm>
          <a:prstGeom prst="straightConnector1">
            <a:avLst/>
          </a:prstGeom>
          <a:noFill/>
          <a:ln cap="flat" cmpd="sng" w="28575">
            <a:solidFill>
              <a:srgbClr val="AAAAB3"/>
            </a:solidFill>
            <a:prstDash val="solid"/>
            <a:miter lim="800000"/>
            <a:headEnd len="med" w="med" type="triangle"/>
            <a:tailEnd len="sm" w="sm" type="none"/>
          </a:ln>
        </p:spPr>
      </p:cxnSp>
      <p:pic>
        <p:nvPicPr>
          <p:cNvPr id="1075" name="Google Shape;1075;p3"/>
          <p:cNvPicPr preferRelativeResize="0"/>
          <p:nvPr/>
        </p:nvPicPr>
        <p:blipFill rotWithShape="1">
          <a:blip r:embed="rId6">
            <a:alphaModFix/>
          </a:blip>
          <a:srcRect b="0" l="0" r="0" t="0"/>
          <a:stretch/>
        </p:blipFill>
        <p:spPr>
          <a:xfrm>
            <a:off x="8910015" y="2140648"/>
            <a:ext cx="566004" cy="595280"/>
          </a:xfrm>
          <a:prstGeom prst="rect">
            <a:avLst/>
          </a:prstGeom>
          <a:noFill/>
          <a:ln>
            <a:noFill/>
          </a:ln>
        </p:spPr>
      </p:pic>
      <p:sp>
        <p:nvSpPr>
          <p:cNvPr id="1076" name="Google Shape;1076;p3"/>
          <p:cNvSpPr txBox="1"/>
          <p:nvPr/>
        </p:nvSpPr>
        <p:spPr>
          <a:xfrm>
            <a:off x="9476019" y="2182819"/>
            <a:ext cx="1599599" cy="495000"/>
          </a:xfrm>
          <a:prstGeom prst="rect">
            <a:avLst/>
          </a:prstGeom>
          <a:noFill/>
          <a:ln>
            <a:noFill/>
          </a:ln>
        </p:spPr>
        <p:txBody>
          <a:bodyPr anchorCtr="0" anchor="t" bIns="60925" lIns="121900" spcFirstLastPara="1" rIns="121900" wrap="square" tIns="60925">
            <a:noAutofit/>
          </a:bodyPr>
          <a:lstStyle/>
          <a:p>
            <a:pPr indent="0" lvl="0" marL="0" marR="0" rtl="0" algn="ctr">
              <a:lnSpc>
                <a:spcPct val="90000"/>
              </a:lnSpc>
              <a:spcBef>
                <a:spcPts val="0"/>
              </a:spcBef>
              <a:spcAft>
                <a:spcPts val="0"/>
              </a:spcAft>
              <a:buNone/>
            </a:pPr>
            <a:r>
              <a:rPr b="0" i="0" lang="en-US" sz="1400" u="none" cap="none" strike="noStrike">
                <a:solidFill>
                  <a:schemeClr val="dk1"/>
                </a:solidFill>
                <a:latin typeface="Public Sans"/>
                <a:ea typeface="Public Sans"/>
                <a:cs typeface="Public Sans"/>
                <a:sym typeface="Public Sans"/>
              </a:rPr>
              <a:t>Call DynamoDB Table</a:t>
            </a:r>
            <a:endParaRPr b="0" i="0" sz="1400" u="none" cap="none" strike="noStrike">
              <a:solidFill>
                <a:schemeClr val="dk1"/>
              </a:solidFill>
              <a:latin typeface="Public Sans"/>
              <a:ea typeface="Public Sans"/>
              <a:cs typeface="Public Sans"/>
              <a:sym typeface="Public Sans"/>
            </a:endParaRPr>
          </a:p>
          <a:p>
            <a:pPr indent="0" lvl="0" marL="0" marR="0" rtl="0" algn="ctr">
              <a:lnSpc>
                <a:spcPct val="90000"/>
              </a:lnSpc>
              <a:spcBef>
                <a:spcPts val="0"/>
              </a:spcBef>
              <a:spcAft>
                <a:spcPts val="0"/>
              </a:spcAft>
              <a:buNone/>
            </a:pPr>
            <a:r>
              <a:t/>
            </a:r>
            <a:endParaRPr b="0" i="0" sz="1400" u="none" cap="none" strike="noStrike">
              <a:solidFill>
                <a:schemeClr val="dk1"/>
              </a:solidFill>
              <a:latin typeface="Public Sans"/>
              <a:ea typeface="Public Sans"/>
              <a:cs typeface="Public Sans"/>
              <a:sym typeface="Public Sans"/>
            </a:endParaRPr>
          </a:p>
          <a:p>
            <a:pPr indent="0" lvl="0" marL="0" marR="0" rtl="0" algn="ctr">
              <a:lnSpc>
                <a:spcPct val="90000"/>
              </a:lnSpc>
              <a:spcBef>
                <a:spcPts val="0"/>
              </a:spcBef>
              <a:spcAft>
                <a:spcPts val="0"/>
              </a:spcAft>
              <a:buNone/>
            </a:pPr>
            <a:r>
              <a:t/>
            </a:r>
            <a:endParaRPr b="0" i="0" sz="1400" u="none" cap="none" strike="noStrike">
              <a:solidFill>
                <a:schemeClr val="dk1"/>
              </a:solidFill>
              <a:latin typeface="Public Sans"/>
              <a:ea typeface="Public Sans"/>
              <a:cs typeface="Public Sans"/>
              <a:sym typeface="Public Sans"/>
            </a:endParaRPr>
          </a:p>
        </p:txBody>
      </p:sp>
      <p:pic>
        <p:nvPicPr>
          <p:cNvPr descr="Icon&#10;&#10;Description automatically generated" id="1077" name="Google Shape;1077;p3"/>
          <p:cNvPicPr preferRelativeResize="0"/>
          <p:nvPr/>
        </p:nvPicPr>
        <p:blipFill rotWithShape="1">
          <a:blip r:embed="rId7">
            <a:alphaModFix/>
          </a:blip>
          <a:srcRect b="0" l="0" r="0" t="0"/>
          <a:stretch/>
        </p:blipFill>
        <p:spPr>
          <a:xfrm>
            <a:off x="10441901" y="3225440"/>
            <a:ext cx="885595" cy="885595"/>
          </a:xfrm>
          <a:prstGeom prst="rect">
            <a:avLst/>
          </a:prstGeom>
          <a:noFill/>
          <a:ln>
            <a:noFill/>
          </a:ln>
        </p:spPr>
      </p:pic>
      <p:cxnSp>
        <p:nvCxnSpPr>
          <p:cNvPr id="1078" name="Google Shape;1078;p3"/>
          <p:cNvCxnSpPr/>
          <p:nvPr/>
        </p:nvCxnSpPr>
        <p:spPr>
          <a:xfrm rot="10800000">
            <a:off x="9856686" y="3645721"/>
            <a:ext cx="419132" cy="0"/>
          </a:xfrm>
          <a:prstGeom prst="straightConnector1">
            <a:avLst/>
          </a:prstGeom>
          <a:noFill/>
          <a:ln cap="flat" cmpd="sng" w="28575">
            <a:solidFill>
              <a:srgbClr val="AAAAB3"/>
            </a:solidFill>
            <a:prstDash val="solid"/>
            <a:miter lim="800000"/>
            <a:headEnd len="med" w="med" type="triangle"/>
            <a:tailEnd len="sm" w="sm" type="none"/>
          </a:ln>
        </p:spPr>
      </p:cxnSp>
      <p:sp>
        <p:nvSpPr>
          <p:cNvPr id="1079" name="Google Shape;1079;p3"/>
          <p:cNvSpPr txBox="1"/>
          <p:nvPr/>
        </p:nvSpPr>
        <p:spPr>
          <a:xfrm>
            <a:off x="10084899" y="4163656"/>
            <a:ext cx="1599599" cy="495000"/>
          </a:xfrm>
          <a:prstGeom prst="rect">
            <a:avLst/>
          </a:prstGeom>
          <a:noFill/>
          <a:ln>
            <a:noFill/>
          </a:ln>
        </p:spPr>
        <p:txBody>
          <a:bodyPr anchorCtr="0" anchor="t" bIns="60925" lIns="121900" spcFirstLastPara="1" rIns="121900" wrap="square" tIns="60925">
            <a:noAutofit/>
          </a:bodyPr>
          <a:lstStyle/>
          <a:p>
            <a:pPr indent="0" lvl="0" marL="0" marR="0" rtl="0" algn="ctr">
              <a:lnSpc>
                <a:spcPct val="90000"/>
              </a:lnSpc>
              <a:spcBef>
                <a:spcPts val="0"/>
              </a:spcBef>
              <a:spcAft>
                <a:spcPts val="0"/>
              </a:spcAft>
              <a:buNone/>
            </a:pPr>
            <a:r>
              <a:rPr b="0" i="0" lang="en-US" sz="1400" u="none" cap="none" strike="noStrike">
                <a:solidFill>
                  <a:schemeClr val="dk1"/>
                </a:solidFill>
                <a:latin typeface="Public Sans"/>
                <a:ea typeface="Public Sans"/>
                <a:cs typeface="Public Sans"/>
                <a:sym typeface="Public Sans"/>
              </a:rPr>
              <a:t>User profile updated</a:t>
            </a:r>
            <a:endParaRPr b="0" i="0" sz="1400" u="none" cap="none" strike="noStrike">
              <a:solidFill>
                <a:schemeClr val="dk1"/>
              </a:solidFill>
              <a:latin typeface="Public Sans"/>
              <a:ea typeface="Public Sans"/>
              <a:cs typeface="Public Sans"/>
              <a:sym typeface="Public Sans"/>
            </a:endParaRPr>
          </a:p>
          <a:p>
            <a:pPr indent="0" lvl="0" marL="0" marR="0" rtl="0" algn="ctr">
              <a:lnSpc>
                <a:spcPct val="90000"/>
              </a:lnSpc>
              <a:spcBef>
                <a:spcPts val="0"/>
              </a:spcBef>
              <a:spcAft>
                <a:spcPts val="0"/>
              </a:spcAft>
              <a:buNone/>
            </a:pPr>
            <a:r>
              <a:t/>
            </a:r>
            <a:endParaRPr b="0" i="0" sz="1400" u="none" cap="none" strike="noStrike">
              <a:solidFill>
                <a:schemeClr val="dk1"/>
              </a:solidFill>
              <a:latin typeface="Public Sans"/>
              <a:ea typeface="Public Sans"/>
              <a:cs typeface="Public Sans"/>
              <a:sym typeface="Public Sans"/>
            </a:endParaRPr>
          </a:p>
          <a:p>
            <a:pPr indent="0" lvl="0" marL="0" marR="0" rtl="0" algn="ctr">
              <a:lnSpc>
                <a:spcPct val="90000"/>
              </a:lnSpc>
              <a:spcBef>
                <a:spcPts val="0"/>
              </a:spcBef>
              <a:spcAft>
                <a:spcPts val="0"/>
              </a:spcAft>
              <a:buNone/>
            </a:pPr>
            <a:r>
              <a:t/>
            </a:r>
            <a:endParaRPr b="0" i="0" sz="1400" u="none" cap="none" strike="noStrike">
              <a:solidFill>
                <a:schemeClr val="dk1"/>
              </a:solidFill>
              <a:latin typeface="Public Sans"/>
              <a:ea typeface="Public Sans"/>
              <a:cs typeface="Public Sans"/>
              <a:sym typeface="Public Sans"/>
            </a:endParaRPr>
          </a:p>
        </p:txBody>
      </p:sp>
      <p:sp>
        <p:nvSpPr>
          <p:cNvPr id="1080" name="Google Shape;1080;p3"/>
          <p:cNvSpPr txBox="1"/>
          <p:nvPr/>
        </p:nvSpPr>
        <p:spPr>
          <a:xfrm>
            <a:off x="507503" y="2554838"/>
            <a:ext cx="3486708" cy="1884300"/>
          </a:xfrm>
          <a:prstGeom prst="rect">
            <a:avLst/>
          </a:prstGeom>
          <a:noFill/>
          <a:ln>
            <a:noFill/>
          </a:ln>
        </p:spPr>
        <p:txBody>
          <a:bodyPr anchorCtr="0" anchor="t" bIns="60925" lIns="121900" spcFirstLastPara="1" rIns="121900" wrap="square" tIns="60925">
            <a:noAutofit/>
          </a:bodyPr>
          <a:lstStyle/>
          <a:p>
            <a:pPr indent="0" lvl="0" marL="0" marR="0" rtl="0" algn="l">
              <a:lnSpc>
                <a:spcPct val="90000"/>
              </a:lnSpc>
              <a:spcBef>
                <a:spcPts val="0"/>
              </a:spcBef>
              <a:spcAft>
                <a:spcPts val="0"/>
              </a:spcAft>
              <a:buNone/>
            </a:pPr>
            <a:r>
              <a:rPr b="0" i="0" lang="en-US" sz="2133" u="none" cap="none" strike="noStrike">
                <a:solidFill>
                  <a:schemeClr val="dk1"/>
                </a:solidFill>
                <a:latin typeface="Public Sans"/>
                <a:ea typeface="Public Sans"/>
                <a:cs typeface="Public Sans"/>
                <a:sym typeface="Public Sans"/>
              </a:rPr>
              <a:t>Improve onboarding and reduce drop off by streamlining registration and identity creation.</a:t>
            </a:r>
            <a:endParaRPr/>
          </a:p>
          <a:p>
            <a:pPr indent="0" lvl="0" marL="0" marR="0" rtl="0" algn="l">
              <a:lnSpc>
                <a:spcPct val="90000"/>
              </a:lnSpc>
              <a:spcBef>
                <a:spcPts val="0"/>
              </a:spcBef>
              <a:spcAft>
                <a:spcPts val="0"/>
              </a:spcAft>
              <a:buNone/>
            </a:pPr>
            <a:r>
              <a:t/>
            </a:r>
            <a:endParaRPr b="0" i="0" sz="2133" u="none" cap="none" strike="noStrike">
              <a:solidFill>
                <a:schemeClr val="dk1"/>
              </a:solidFill>
              <a:latin typeface="Public Sans"/>
              <a:ea typeface="Public Sans"/>
              <a:cs typeface="Public Sans"/>
              <a:sym typeface="Public Sans"/>
            </a:endParaRPr>
          </a:p>
          <a:p>
            <a:pPr indent="0" lvl="0" marL="0" marR="0" rtl="0" algn="ctr">
              <a:lnSpc>
                <a:spcPct val="90000"/>
              </a:lnSpc>
              <a:spcBef>
                <a:spcPts val="0"/>
              </a:spcBef>
              <a:spcAft>
                <a:spcPts val="0"/>
              </a:spcAft>
              <a:buNone/>
            </a:pPr>
            <a:r>
              <a:t/>
            </a:r>
            <a:endParaRPr b="0" i="0" sz="1400" u="none" cap="none" strike="noStrike">
              <a:solidFill>
                <a:schemeClr val="dk1"/>
              </a:solidFill>
              <a:latin typeface="Public Sans"/>
              <a:ea typeface="Public Sans"/>
              <a:cs typeface="Public Sans"/>
              <a:sym typeface="Public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Okta Corporate Template">
  <a:themeElements>
    <a:clrScheme name="Custom 1">
      <a:dk1>
        <a:srgbClr val="00297A"/>
      </a:dk1>
      <a:lt1>
        <a:srgbClr val="FFFFFF"/>
      </a:lt1>
      <a:dk2>
        <a:srgbClr val="6E6E78"/>
      </a:dk2>
      <a:lt2>
        <a:srgbClr val="AAAAB3"/>
      </a:lt2>
      <a:accent1>
        <a:srgbClr val="8B6E96"/>
      </a:accent1>
      <a:accent2>
        <a:srgbClr val="CFB1C1"/>
      </a:accent2>
      <a:accent3>
        <a:srgbClr val="3C2B57"/>
      </a:accent3>
      <a:accent4>
        <a:srgbClr val="008EA0"/>
      </a:accent4>
      <a:accent5>
        <a:srgbClr val="9FD6D6"/>
      </a:accent5>
      <a:accent6>
        <a:srgbClr val="095661"/>
      </a:accent6>
      <a:hlink>
        <a:srgbClr val="8D6E97"/>
      </a:hlink>
      <a:folHlink>
        <a:srgbClr val="BF9DA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