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932" y="2140923"/>
            <a:ext cx="7766936" cy="1646302"/>
          </a:xfrm>
        </p:spPr>
        <p:txBody>
          <a:bodyPr/>
          <a:lstStyle/>
          <a:p>
            <a:r>
              <a:rPr lang="en-US" sz="6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Meets Application</a:t>
            </a:r>
            <a:endParaRPr lang="bg-BG"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629" y="5616022"/>
            <a:ext cx="7766936" cy="10968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COS491 – Senior Project I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</a:rPr>
              <a:t>/Gabriel </a:t>
            </a:r>
            <a:r>
              <a:rPr lang="en-US" dirty="0" err="1" smtClean="0">
                <a:solidFill>
                  <a:srgbClr val="00B050"/>
                </a:solidFill>
              </a:rPr>
              <a:t>Stoyanov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What is it about..?</a:t>
            </a:r>
            <a:endParaRPr lang="bg-BG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1735"/>
            <a:ext cx="8596668" cy="3880773"/>
          </a:xfrm>
        </p:spPr>
        <p:txBody>
          <a:bodyPr/>
          <a:lstStyle/>
          <a:p>
            <a:r>
              <a:rPr lang="en-US" sz="3000" dirty="0" smtClean="0"/>
              <a:t>Help car enthusiasts with organizing and attending car meetings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2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Application components</a:t>
            </a:r>
            <a:endParaRPr lang="bg-BG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Android application</a:t>
            </a:r>
          </a:p>
          <a:p>
            <a:r>
              <a:rPr lang="en-US" sz="3000" dirty="0" smtClean="0"/>
              <a:t>Database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168487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Functional requirements</a:t>
            </a:r>
            <a:endParaRPr lang="bg-BG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10363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Limited to registered users only</a:t>
            </a:r>
          </a:p>
          <a:p>
            <a:r>
              <a:rPr lang="en-US" dirty="0" smtClean="0"/>
              <a:t>Data must be entered correctly before submitting any requests to the database</a:t>
            </a:r>
          </a:p>
          <a:p>
            <a:r>
              <a:rPr lang="en-US" dirty="0" smtClean="0"/>
              <a:t>Provide lost password functionality to the users</a:t>
            </a:r>
          </a:p>
          <a:p>
            <a:r>
              <a:rPr lang="en-US" dirty="0" smtClean="0"/>
              <a:t>Correct user authentication</a:t>
            </a:r>
          </a:p>
          <a:p>
            <a:r>
              <a:rPr lang="en-US" dirty="0" smtClean="0"/>
              <a:t>Correctly encrypt the password before submitting a login request</a:t>
            </a:r>
          </a:p>
          <a:p>
            <a:r>
              <a:rPr lang="en-US" dirty="0" smtClean="0"/>
              <a:t>Correctly decrypt the password when receive a login response from the server</a:t>
            </a:r>
          </a:p>
          <a:p>
            <a:r>
              <a:rPr lang="en-US" dirty="0" smtClean="0"/>
              <a:t>Correctly compare the decrypted password and the password entered by the user</a:t>
            </a:r>
          </a:p>
          <a:p>
            <a:r>
              <a:rPr lang="en-US" dirty="0" smtClean="0"/>
              <a:t>Correctly display the requested events by the user</a:t>
            </a:r>
          </a:p>
          <a:p>
            <a:r>
              <a:rPr lang="en-US" dirty="0" smtClean="0"/>
              <a:t>Correctly update the database with new events and registered users</a:t>
            </a:r>
          </a:p>
          <a:p>
            <a:r>
              <a:rPr lang="en-US" dirty="0" smtClean="0"/>
              <a:t>Requires internet connection for database communication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512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369607" cy="1320800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rgbClr val="00B0F0"/>
                </a:solidFill>
              </a:rPr>
              <a:t>Non-functional requirements</a:t>
            </a:r>
            <a:endParaRPr lang="bg-BG" sz="5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(Performance) Query executions themselves should not take more than two seconds to be executed</a:t>
            </a:r>
          </a:p>
          <a:p>
            <a:r>
              <a:rPr lang="en-US" dirty="0" smtClean="0"/>
              <a:t>(Performance) Transition between activities should not take more than two seconds (excluding time required to communicate with the database)</a:t>
            </a:r>
          </a:p>
          <a:p>
            <a:r>
              <a:rPr lang="en-US" dirty="0" smtClean="0"/>
              <a:t>(Portability) The application should run on devices produced no later than two years ago (2015) that have the latest software upgrades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644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Technologies used</a:t>
            </a:r>
            <a:endParaRPr lang="bg-BG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Android Studio</a:t>
            </a:r>
          </a:p>
          <a:p>
            <a:r>
              <a:rPr lang="en-US" sz="3000" dirty="0" smtClean="0"/>
              <a:t>PHP</a:t>
            </a:r>
          </a:p>
          <a:p>
            <a:r>
              <a:rPr lang="en-US" sz="3000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22602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Software Architecture</a:t>
            </a:r>
            <a:endParaRPr lang="bg-BG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Model View Controller (MVC) – imposed by Android Studio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25443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Developed so far</a:t>
            </a:r>
            <a:endParaRPr lang="bg-BG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User registration</a:t>
            </a:r>
          </a:p>
          <a:p>
            <a:r>
              <a:rPr lang="en-US" sz="3000" dirty="0" smtClean="0"/>
              <a:t>Event creation</a:t>
            </a:r>
          </a:p>
          <a:p>
            <a:r>
              <a:rPr lang="en-US" sz="3000" dirty="0" smtClean="0"/>
              <a:t>Database created</a:t>
            </a:r>
          </a:p>
          <a:p>
            <a:r>
              <a:rPr lang="en-US" sz="3000" dirty="0" smtClean="0"/>
              <a:t>Database connection</a:t>
            </a:r>
          </a:p>
          <a:p>
            <a:r>
              <a:rPr lang="en-US" sz="3000" dirty="0" smtClean="0"/>
              <a:t>Input validation</a:t>
            </a:r>
          </a:p>
          <a:p>
            <a:r>
              <a:rPr lang="en-US" sz="3000" dirty="0" smtClean="0"/>
              <a:t>Profiles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986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Left to develop</a:t>
            </a:r>
            <a:endParaRPr lang="bg-BG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Event browsing</a:t>
            </a:r>
          </a:p>
          <a:p>
            <a:r>
              <a:rPr lang="en-US" sz="3000" dirty="0" smtClean="0"/>
              <a:t>Event suggestion algorithm (based on preferences entered by the user)</a:t>
            </a:r>
          </a:p>
          <a:p>
            <a:r>
              <a:rPr lang="en-US" sz="3000" dirty="0" smtClean="0"/>
              <a:t>Allow users to sign up for particular event</a:t>
            </a:r>
          </a:p>
          <a:p>
            <a:r>
              <a:rPr lang="en-US" sz="3000" dirty="0" smtClean="0"/>
              <a:t>Profile editing</a:t>
            </a:r>
          </a:p>
          <a:p>
            <a:r>
              <a:rPr lang="en-US" sz="3000" strike="sngStrike" dirty="0" smtClean="0"/>
              <a:t>Forgotten </a:t>
            </a:r>
            <a:r>
              <a:rPr lang="en-US" sz="3000" strike="sngStrike" dirty="0" smtClean="0"/>
              <a:t>password </a:t>
            </a:r>
            <a:r>
              <a:rPr lang="en-US" sz="3000" dirty="0" smtClean="0"/>
              <a:t>– developed yesterday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853612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248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Car Meets Application</vt:lpstr>
      <vt:lpstr>What is it about..?</vt:lpstr>
      <vt:lpstr>Application components</vt:lpstr>
      <vt:lpstr>Functional requirements</vt:lpstr>
      <vt:lpstr>Non-functional requirements</vt:lpstr>
      <vt:lpstr>Technologies used</vt:lpstr>
      <vt:lpstr>Software Architecture</vt:lpstr>
      <vt:lpstr>Developed so far</vt:lpstr>
      <vt:lpstr>Left to develop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Meets Application</dc:title>
  <dc:creator>Herp Derp</dc:creator>
  <cp:lastModifiedBy>Herp Derp</cp:lastModifiedBy>
  <cp:revision>4</cp:revision>
  <dcterms:created xsi:type="dcterms:W3CDTF">2017-03-18T14:14:48Z</dcterms:created>
  <dcterms:modified xsi:type="dcterms:W3CDTF">2017-03-21T12:21:10Z</dcterms:modified>
</cp:coreProperties>
</file>