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Carmeets</a:t>
            </a:r>
            <a:r>
              <a:rPr lang="en-US" dirty="0" smtClean="0">
                <a:solidFill>
                  <a:srgbClr val="FF0000"/>
                </a:solidFill>
              </a:rPr>
              <a:t> application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COS491 – Senior Project I</a:t>
            </a:r>
          </a:p>
          <a:p>
            <a:r>
              <a:rPr lang="en-US" dirty="0" smtClean="0"/>
              <a:t>/Gabriel </a:t>
            </a:r>
            <a:r>
              <a:rPr lang="en-US" dirty="0" err="1" smtClean="0"/>
              <a:t>Stoyanov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56" y="1064155"/>
            <a:ext cx="3419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3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 case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629695"/>
            <a:ext cx="5829299" cy="5221024"/>
          </a:xfrm>
        </p:spPr>
      </p:pic>
    </p:spTree>
    <p:extLst>
      <p:ext uri="{BB962C8B-B14F-4D97-AF65-F5344CB8AC3E}">
        <p14:creationId xmlns:p14="http://schemas.microsoft.com/office/powerpoint/2010/main" val="13206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Component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607500"/>
            <a:ext cx="7467600" cy="5186589"/>
          </a:xfrm>
        </p:spPr>
      </p:pic>
    </p:spTree>
    <p:extLst>
      <p:ext uri="{BB962C8B-B14F-4D97-AF65-F5344CB8AC3E}">
        <p14:creationId xmlns:p14="http://schemas.microsoft.com/office/powerpoint/2010/main" val="380187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" y="1971676"/>
            <a:ext cx="11619243" cy="4181338"/>
          </a:xfrm>
        </p:spPr>
      </p:pic>
    </p:spTree>
    <p:extLst>
      <p:ext uri="{BB962C8B-B14F-4D97-AF65-F5344CB8AC3E}">
        <p14:creationId xmlns:p14="http://schemas.microsoft.com/office/powerpoint/2010/main" val="148979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402798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Demonstration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8" y="891768"/>
            <a:ext cx="8612156" cy="5735831"/>
          </a:xfrm>
        </p:spPr>
      </p:pic>
    </p:spTree>
    <p:extLst>
      <p:ext uri="{BB962C8B-B14F-4D97-AF65-F5344CB8AC3E}">
        <p14:creationId xmlns:p14="http://schemas.microsoft.com/office/powerpoint/2010/main" val="37853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 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</a:p>
          <a:p>
            <a:endParaRPr lang="en-US" dirty="0"/>
          </a:p>
          <a:p>
            <a:r>
              <a:rPr lang="en-US" dirty="0" smtClean="0"/>
              <a:t>Database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Deployment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730529"/>
            <a:ext cx="6752252" cy="5042687"/>
          </a:xfrm>
        </p:spPr>
      </p:pic>
    </p:spTree>
    <p:extLst>
      <p:ext uri="{BB962C8B-B14F-4D97-AF65-F5344CB8AC3E}">
        <p14:creationId xmlns:p14="http://schemas.microsoft.com/office/powerpoint/2010/main" val="1791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Functional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application is limited to registered users only – non-registered users will not be able to use the application, since they will not be able to proceed past the login screen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 must be entered correctly before submitting any requests towards the PHP’s queries – no blank boxes and incorrect data allowed.</a:t>
            </a:r>
          </a:p>
          <a:p>
            <a:pPr lvl="1"/>
            <a:r>
              <a:rPr lang="en-US" dirty="0"/>
              <a:t>The application should provide the user with the ability to recover his or her password through the </a:t>
            </a:r>
            <a:r>
              <a:rPr lang="en-US" dirty="0" err="1"/>
              <a:t>ForgottenPassword</a:t>
            </a:r>
            <a:r>
              <a:rPr lang="en-US" dirty="0"/>
              <a:t> activity.</a:t>
            </a:r>
          </a:p>
          <a:p>
            <a:pPr lvl="1"/>
            <a:r>
              <a:rPr lang="en-US" dirty="0"/>
              <a:t>The application should correctly authenticate the user.</a:t>
            </a:r>
          </a:p>
          <a:p>
            <a:pPr lvl="1"/>
            <a:r>
              <a:rPr lang="en-US" dirty="0"/>
              <a:t>The application should correctly encrypt the user password when sending a login request to the database.</a:t>
            </a:r>
          </a:p>
          <a:p>
            <a:pPr lvl="1"/>
            <a:r>
              <a:rPr lang="en-US" dirty="0"/>
              <a:t>The application should correctly decrypt the password when receiving a login response from the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Functional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The application should correctly compare the password that was entered by the user and the password that was passed as a response by the database.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application should correctly populate the textboxes in the </a:t>
            </a:r>
            <a:r>
              <a:rPr lang="en-US" dirty="0" err="1"/>
              <a:t>ProfileEdit</a:t>
            </a:r>
            <a:r>
              <a:rPr lang="en-US" dirty="0"/>
              <a:t> activity.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application should display the appropriate events when requested by the user.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application should correctly update the database with the new event that the user specified.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application should correctly display the profile information after signing in.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application should correctly sign up a user for a specific event that he or she requested.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Requires internet connection in order to modify and extract data from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Non-functional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(Performance) Query executions themselves should not take more than two seconds to be executed.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(Performance) The transitions between the activities should not take more than two seconds.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(Portability) The application should run on all android devices that were produced no later than two years ago and have the latest software updates (Tested on Android 6.0.1).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constraints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The application will not run on devices that are not using android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175" y="107148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Activity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1085850"/>
            <a:ext cx="7687150" cy="5717461"/>
          </a:xfrm>
        </p:spPr>
      </p:pic>
    </p:spTree>
    <p:extLst>
      <p:ext uri="{BB962C8B-B14F-4D97-AF65-F5344CB8AC3E}">
        <p14:creationId xmlns:p14="http://schemas.microsoft.com/office/powerpoint/2010/main" val="11762247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342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Carmeets application</vt:lpstr>
      <vt:lpstr>PowerPoint Presentation</vt:lpstr>
      <vt:lpstr>Application components</vt:lpstr>
      <vt:lpstr>Deployment diagram</vt:lpstr>
      <vt:lpstr>Functional requirements</vt:lpstr>
      <vt:lpstr>Functional requirements</vt:lpstr>
      <vt:lpstr>Non-functional requirements</vt:lpstr>
      <vt:lpstr>constraints</vt:lpstr>
      <vt:lpstr>Activity diagram</vt:lpstr>
      <vt:lpstr>Use case diagram</vt:lpstr>
      <vt:lpstr>Component diagram</vt:lpstr>
      <vt:lpstr>ER Diagram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Carmeets application</dc:title>
  <dc:creator>Herp Derp</dc:creator>
  <cp:lastModifiedBy>Herp Derp</cp:lastModifiedBy>
  <cp:revision>3</cp:revision>
  <dcterms:created xsi:type="dcterms:W3CDTF">2017-04-30T19:26:13Z</dcterms:created>
  <dcterms:modified xsi:type="dcterms:W3CDTF">2017-04-30T19:52:37Z</dcterms:modified>
</cp:coreProperties>
</file>